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0" r:id="rId5"/>
    <p:sldId id="261" r:id="rId6"/>
    <p:sldId id="264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25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 Знакомство активистов  </a:t>
            </a:r>
            <a:r>
              <a:rPr lang="ru-RU" b="1" dirty="0" err="1" smtClean="0"/>
              <a:t>Коношского</a:t>
            </a:r>
            <a:r>
              <a:rPr lang="ru-RU" b="1" dirty="0" smtClean="0"/>
              <a:t> района  с написанием и реализацией проекта «Становление </a:t>
            </a:r>
            <a:r>
              <a:rPr lang="ru-RU" b="1" dirty="0" smtClean="0"/>
              <a:t>личности подростка </a:t>
            </a:r>
            <a:r>
              <a:rPr lang="ru-RU" b="1" dirty="0" smtClean="0"/>
              <a:t>через поисковую деятельность»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725144"/>
            <a:ext cx="6400800" cy="913656"/>
          </a:xfrm>
        </p:spPr>
        <p:txBody>
          <a:bodyPr>
            <a:normAutofit fontScale="32500" lnSpcReduction="20000"/>
          </a:bodyPr>
          <a:lstStyle/>
          <a:p>
            <a:r>
              <a:rPr lang="ru-RU" sz="45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Материал подготовила: Татьяна Владимировна Бузько, учитель истории</a:t>
            </a:r>
          </a:p>
          <a:p>
            <a:r>
              <a:rPr lang="ru-RU" sz="45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МБОУ </a:t>
            </a:r>
            <a:r>
              <a:rPr lang="ru-RU" sz="45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«</a:t>
            </a:r>
            <a:r>
              <a:rPr lang="ru-RU" sz="45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Подюжская</a:t>
            </a:r>
            <a:r>
              <a:rPr lang="ru-RU" sz="45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45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СШ </a:t>
            </a:r>
            <a:r>
              <a:rPr lang="ru-RU" sz="45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им. В.А. Абрамова</a:t>
            </a:r>
            <a:r>
              <a:rPr lang="ru-RU" sz="45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»</a:t>
            </a:r>
          </a:p>
          <a:p>
            <a:r>
              <a:rPr lang="ru-RU" sz="45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Фотографии Юлии Владимировны </a:t>
            </a:r>
            <a:r>
              <a:rPr lang="ru-RU" sz="45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Козенковой</a:t>
            </a:r>
            <a:r>
              <a:rPr lang="ru-RU" sz="45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ru-RU" sz="45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ru-RU" dirty="0" smtClean="0"/>
              <a:t> 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6365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Введение.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b="1" dirty="0" smtClean="0"/>
              <a:t>Восемнадцатого декабря 2025 г.  в Подюге проходило мероприятие, организованное библиотекой И. Бродского для активистов </a:t>
            </a:r>
            <a:r>
              <a:rPr lang="ru-RU" b="1" dirty="0" err="1" smtClean="0"/>
              <a:t>Коношского</a:t>
            </a:r>
            <a:r>
              <a:rPr lang="ru-RU" b="1" dirty="0" smtClean="0"/>
              <a:t> района. </a:t>
            </a:r>
            <a:r>
              <a:rPr lang="ru-RU" b="1" dirty="0"/>
              <a:t>Н</a:t>
            </a:r>
            <a:r>
              <a:rPr lang="ru-RU" b="1" dirty="0" smtClean="0"/>
              <a:t>азывалось оно «Стажировка в Подюге». Организаторами мероприятия была составлена программа.</a:t>
            </a:r>
          </a:p>
          <a:p>
            <a:pPr marL="0" indent="0" algn="just">
              <a:buNone/>
            </a:pPr>
            <a:r>
              <a:rPr lang="ru-RU" b="1" dirty="0" smtClean="0"/>
              <a:t>Цель мероприятия - поделиться опытом: какие трудности возникали при написании проектов, при их реализации, познакомиться с результатами проектной деятельности</a:t>
            </a:r>
            <a:r>
              <a:rPr lang="ru-RU" b="1" dirty="0"/>
              <a:t> </a:t>
            </a:r>
            <a:r>
              <a:rPr lang="ru-RU" b="1" dirty="0" smtClean="0"/>
              <a:t>активистов </a:t>
            </a:r>
            <a:r>
              <a:rPr lang="ru-RU" b="1" dirty="0" err="1" smtClean="0"/>
              <a:t>Коношского</a:t>
            </a:r>
            <a:r>
              <a:rPr lang="ru-RU" b="1" dirty="0" smtClean="0"/>
              <a:t> района. </a:t>
            </a:r>
          </a:p>
          <a:p>
            <a:pPr marL="0" indent="0" algn="just">
              <a:buNone/>
            </a:pPr>
            <a:r>
              <a:rPr lang="ru-RU" dirty="0" smtClean="0"/>
              <a:t> 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5607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/>
              <a:t>Активистов </a:t>
            </a:r>
            <a:r>
              <a:rPr lang="ru-RU" sz="2000" b="1" dirty="0" err="1" smtClean="0"/>
              <a:t>Коношского</a:t>
            </a:r>
            <a:r>
              <a:rPr lang="ru-RU" sz="2000" b="1" dirty="0" smtClean="0"/>
              <a:t> района </a:t>
            </a:r>
            <a:r>
              <a:rPr lang="ru-RU" sz="2000" b="1" dirty="0"/>
              <a:t>приветствует Наталья Николаевна </a:t>
            </a:r>
            <a:r>
              <a:rPr lang="ru-RU" sz="2000" b="1" dirty="0" smtClean="0"/>
              <a:t>Литвинова, директор МБОУ «</a:t>
            </a:r>
            <a:r>
              <a:rPr lang="ru-RU" sz="2000" b="1" dirty="0" err="1" smtClean="0"/>
              <a:t>Подюжская</a:t>
            </a:r>
            <a:r>
              <a:rPr lang="ru-RU" sz="2000" b="1" dirty="0" smtClean="0"/>
              <a:t> СШ им. В.А. Абрамова»</a:t>
            </a:r>
            <a:endParaRPr lang="ru-RU" sz="2000" b="1" dirty="0"/>
          </a:p>
        </p:txBody>
      </p:sp>
      <p:sp>
        <p:nvSpPr>
          <p:cNvPr id="8" name="Объект 7"/>
          <p:cNvSpPr>
            <a:spLocks noGrp="1"/>
          </p:cNvSpPr>
          <p:nvPr>
            <p:ph sz="half" idx="1"/>
          </p:nvPr>
        </p:nvSpPr>
        <p:spPr>
          <a:xfrm flipH="1" flipV="1">
            <a:off x="-1260648" y="3741447"/>
            <a:ext cx="144016" cy="119601"/>
          </a:xfrm>
        </p:spPr>
        <p:txBody>
          <a:bodyPr>
            <a:normAutofit fontScale="25000" lnSpcReduction="20000"/>
          </a:bodyPr>
          <a:lstStyle/>
          <a:p>
            <a:endParaRPr lang="ru-RU"/>
          </a:p>
        </p:txBody>
      </p:sp>
      <p:pic>
        <p:nvPicPr>
          <p:cNvPr id="2050" name="Picture 2" descr="C:\Users\user\Desktop\Стажировка в Подюге\D3lB_mpOkY7LKObG6tCAyhlYTaddU2klw7F7rOzFfOLe3Jyp-Scd7cKS7XLwbNyRJ11sJ-bObWb0_wjHJbQGydR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3312368" cy="2944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>
            <a:off x="5868144" y="2420888"/>
            <a:ext cx="2818656" cy="370527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Desktop\Стажировка в Подюге\-SxWWhfSf5jmJUrYkGH6vZ_i1RVz5ZIXxVZxGgmpNF5Zq5COT1fSSn82fYV1qHCcj33D7DYFAyJbn7bNTND0y1F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848836"/>
            <a:ext cx="5387626" cy="3592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6618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3528" y="404664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/>
              <a:t>О написании проекта  «Становление личности подростка через поисковую деятельность» и его реализации рассказала Бузько Татьяна Владимировна, инициатор проекта, учитель истории «МБОУ </a:t>
            </a:r>
            <a:r>
              <a:rPr lang="ru-RU" sz="2400" b="1" dirty="0" err="1"/>
              <a:t>Подюжская</a:t>
            </a:r>
            <a:r>
              <a:rPr lang="ru-RU" sz="2400" b="1" dirty="0"/>
              <a:t> СШ им. В.А. Абрамова»</a:t>
            </a:r>
            <a:endParaRPr lang="ru-RU" sz="2400" dirty="0"/>
          </a:p>
        </p:txBody>
      </p:sp>
      <p:pic>
        <p:nvPicPr>
          <p:cNvPr id="3074" name="Picture 2" descr="C:\Users\user\Desktop\Стажировка в Подюге\wGiBNLSmmyK3sysUUpaVPxFbeGbgamj0y34wtlRjkw-EwKF9ocvp7IChRdIzVuup2AzIBgeRCC3AS9osgg-Uv_Js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304" y="1628800"/>
            <a:ext cx="2807765" cy="1872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Стажировка в Подюге\vX1kag_pTkLP2GXaeJErpyvmH0ZJlXFhsjsSh9UNljx57gnDcrQ07QmKwnhjoScD_leSVQga5NDshp4ywbBxZQ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5335" y="2420888"/>
            <a:ext cx="5481801" cy="365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0947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" y="260648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dirty="0" smtClean="0"/>
              <a:t> </a:t>
            </a:r>
            <a:r>
              <a:rPr lang="ru-RU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Артёмова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Арина (9 «б») и  Стоянова Кристина (6 </a:t>
            </a:r>
            <a:r>
              <a:rPr lang="ru-RU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кл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.) рассказывают об артефактах, привезённых с раскопок  и их назначении, используя метод демонстрации. 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4098" name="Picture 2" descr="C:\Users\user\Desktop\Стажировка в Подюге\_p-uG4k3LAySRV1TUDH_CpATaQU0EITA-EKp6O4WIKXxCiUkyuLIxJD69vYnlfuM9iUhhsFc81Eit6T9jszt3J0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610205"/>
            <a:ext cx="7272808" cy="4849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972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Определение названия артефактов, привезённых ребятами из 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Вересово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Карелии и 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Синявино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user\Desktop\Стажировка в Подюге\vzqlfgxnoeMLHKk59YVaQMG3GGaB0i_WOvCimEB2Rx64W9bvvEz8p2E6ka--d-MoilUgRp8NrdrdvdxhM7liwIYz-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08720"/>
            <a:ext cx="8316416" cy="511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75876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Определение названия артефактов, привезённых ребятами из </a:t>
            </a:r>
            <a:r>
              <a:rPr lang="ru-RU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Вересово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Карелии и </a:t>
            </a:r>
            <a:r>
              <a:rPr lang="ru-RU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Синявино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user\Desktop\Стажировка в Подюге\xYWDXVzTjJX6-JgEVGPb3MD50Ge80VJEyKavMnc6z2pSf1VN-Q39ch1H67BhgGqfaLThE4lgRzEDRonGldaJQEhT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24293"/>
            <a:ext cx="8028384" cy="5353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96533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215</Words>
  <Application>Microsoft Office PowerPoint</Application>
  <PresentationFormat>Экран (4:3)</PresentationFormat>
  <Paragraphs>17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 Знакомство активистов  Коношского района  с написанием и реализацией проекта «Становление личности подростка через поисковую деятельность»</vt:lpstr>
      <vt:lpstr>Введение.</vt:lpstr>
      <vt:lpstr>Активистов Коношского района приветствует Наталья Николаевна Литвинова, директор МБОУ «Подюжская СШ им. В.А. Абрамова»</vt:lpstr>
      <vt:lpstr>О написании проекта  «Становление личности подростка через поисковую деятельность» и его реализации рассказала Бузько Татьяна Владимировна, инициатор проекта, учитель истории «МБОУ Подюжская СШ им. В.А. Абрамова»</vt:lpstr>
      <vt:lpstr> Артёмова Арина (9 «б») и  Стоянова Кристина (6 кл.) рассказывают об артефактах, привезённых с раскопок  и их назначении, используя метод демонстрации. </vt:lpstr>
      <vt:lpstr>Определение названия артефактов, привезённых ребятами из Вересово, Карелии и Синявино.</vt:lpstr>
      <vt:lpstr>Определение названия артефактов, привезённых ребятами из Вересово, Карелии и Синявино.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</cp:revision>
  <dcterms:created xsi:type="dcterms:W3CDTF">2025-11-11T09:48:44Z</dcterms:created>
  <dcterms:modified xsi:type="dcterms:W3CDTF">2026-01-19T07:02:43Z</dcterms:modified>
</cp:coreProperties>
</file>