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7F183-2978-462B-9490-A428CA8F6692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C9D4D-A16F-418F-A068-5421358EC6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www.pptgrounds.com/wp-content/uploads/2013/06/Barbed-Frame-Backgrounds-Free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548680"/>
            <a:ext cx="770485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Внеклассное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мероприятие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«Легенда </a:t>
            </a:r>
            <a:endParaRPr lang="ru-RU" sz="50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5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беспокойная совесть России»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kurspresent.ru/uploads/fon-present/flower-palitr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195736" y="2204864"/>
            <a:ext cx="745232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дороже всего 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мире? Оказывается: сознавать, что ты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участвуешь 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несправедливостях. Они сильней тебя, они были 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будут, но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—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 тебя.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kurspresent.ru/uploads/fon-present/flower-palitr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547664" y="3068960"/>
            <a:ext cx="69847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тех людей всегда лица хороши, кто в ладах с совестью своей.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kurspresent.ru/uploads/fon-present/flower-palitr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403648" y="2564904"/>
            <a:ext cx="756084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Спорт - опиум для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народа...Спортивными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зрелищами, футболом да хоккеем из нас и делают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дураков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kurspresent.ru/uploads/fon-present/flower-palitr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95536" y="2564904"/>
            <a:ext cx="813690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Совсем не уровень благополучия делает счастье людей, а отношения сердец и наша точка зрения на нашу жизнь. И то и другое – всегда в нашей власти, а значит, человек всегда счастлив, если он хочет этого, и никто не может ему помешать.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93</Words>
  <Application>Microsoft Office PowerPoint</Application>
  <PresentationFormat>Экран 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</cp:revision>
  <dcterms:created xsi:type="dcterms:W3CDTF">2018-12-24T15:39:34Z</dcterms:created>
  <dcterms:modified xsi:type="dcterms:W3CDTF">2020-09-28T18:50:03Z</dcterms:modified>
</cp:coreProperties>
</file>