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84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37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5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050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95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84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12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840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7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949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4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C5C3F-C30A-475C-8F78-4D08A475AC3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AA02A-7A34-41A1-8549-F30D3C535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82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6190456" cy="3672407"/>
          </a:xfrm>
        </p:spPr>
        <p:txBody>
          <a:bodyPr>
            <a:normAutofit/>
          </a:bodyPr>
          <a:lstStyle/>
          <a:p>
            <a:r>
              <a:rPr lang="ru-RU" dirty="0" smtClean="0"/>
              <a:t>Здоровьесберегающие технологии по развитию речи ребенка дома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301208"/>
            <a:ext cx="6912768" cy="10801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Подготовила: Иванова Марина Валерьевна, </a:t>
            </a:r>
          </a:p>
          <a:p>
            <a:r>
              <a:rPr lang="ru-RU" dirty="0" smtClean="0"/>
              <a:t>учитель-логопед</a:t>
            </a:r>
          </a:p>
          <a:p>
            <a:r>
              <a:rPr lang="ru-RU" dirty="0" smtClean="0"/>
              <a:t>МБОУ «Подюжская СШ им.В.А.Абрамова»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10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603468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 smtClean="0"/>
              <a:t>Всем ДОБРА и ЗДОРОВЬЯ!!!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69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908720"/>
            <a:ext cx="8795320" cy="1440160"/>
          </a:xfrm>
        </p:spPr>
        <p:txBody>
          <a:bodyPr>
            <a:normAutofit fontScale="90000"/>
          </a:bodyPr>
          <a:lstStyle/>
          <a:p>
            <a:pPr marL="201295" marR="111125" hangingPunct="0"/>
            <a:r>
              <a:rPr lang="ru-RU" dirty="0" smtClean="0">
                <a:solidFill>
                  <a:srgbClr val="006600"/>
                </a:solidFill>
                <a:effectLst/>
                <a:latin typeface="Comic Sans MS"/>
                <a:ea typeface="Times New Roman"/>
                <a:cs typeface="Arial"/>
              </a:rPr>
              <a:t>Здоровьесберегающие технологии на занятиях и дома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2400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509120"/>
          </a:xfrm>
        </p:spPr>
        <p:txBody>
          <a:bodyPr>
            <a:normAutofit fontScale="62500" lnSpcReduction="20000"/>
          </a:bodyPr>
          <a:lstStyle/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Ароматерапия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Пескотерапия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 (глина)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Биоэнергопластика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Сказкотерапия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Пальчиковая гимнастика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Дыхательная гимнастика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Артикуляционная гимнастика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Самомассаж.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Кинезиологические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 упражнения 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Релаксация.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Су-</a:t>
            </a: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джок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 терапия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Гимнастика для глаз 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Арт-терапия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pPr lvl="0" algn="ctr" hangingPunct="0">
              <a:buFont typeface="+mj-lt"/>
              <a:buAutoNum type="arabicPeriod"/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Логоритмика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 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37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836712"/>
            <a:ext cx="5400600" cy="1224136"/>
          </a:xfrm>
        </p:spPr>
        <p:txBody>
          <a:bodyPr>
            <a:normAutofit fontScale="90000"/>
          </a:bodyPr>
          <a:lstStyle/>
          <a:p>
            <a:pPr marL="201930" marR="111760" hangingPunct="0"/>
            <a:r>
              <a:rPr lang="ru-RU" b="1" i="1" u="sng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Массаж спины </a:t>
            </a:r>
            <a:r>
              <a:rPr lang="ru-RU" sz="32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200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7787208" cy="4797152"/>
          </a:xfrm>
        </p:spPr>
        <p:txBody>
          <a:bodyPr>
            <a:normAutofit fontScale="55000" lnSpcReduction="20000"/>
          </a:bodyPr>
          <a:lstStyle/>
          <a:p>
            <a:pPr marL="201930" marR="111760" algn="ctr" hangingPunct="0"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Calibri"/>
              </a:rPr>
              <a:t> 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Рельсы, рельсы, шпалы, шпалы,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 Проводим одну, потом другую линии вдоль позвоночника, потом </a:t>
            </a:r>
            <a:r>
              <a:rPr lang="ru-RU" i="1" dirty="0" err="1" smtClean="0">
                <a:effectLst/>
                <a:latin typeface="Times New Roman"/>
                <a:ea typeface="Times New Roman"/>
              </a:rPr>
              <a:t>поперчные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 линии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Ехал поезд запоздалый,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Едем ладонью по спине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Из последнего вагона вдруг посыпался горох,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Стучим по спине пальцами обеих рук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Пришли куры, поклевали.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Стучим указательными пальцами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Пришли гуси, пощипали.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 Щиплем спинку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Пришли кони, потоптали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 Кулачками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Пришел дворник, все разгладил, все размел.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Поглаживаем спинку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Поставил стол и стул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Стал писать жене и дочке. Дзинь-точка.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Щекочем бока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Шлю в подарок вам чулочки. Дзинь-точка.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А себе и сыну –новую машину. Дзинь-точка.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Прочитал. </a:t>
            </a:r>
            <a:r>
              <a:rPr lang="ru-RU" i="1" dirty="0" smtClean="0">
                <a:effectLst/>
                <a:latin typeface="Times New Roman"/>
                <a:ea typeface="Times New Roman"/>
              </a:rPr>
              <a:t>Водим пальцем, как будто читаем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Помял, разгладил, сложил, отправил.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marL="201295" marR="111125" hangingPunct="0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56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64096"/>
          </a:xfrm>
        </p:spPr>
        <p:txBody>
          <a:bodyPr>
            <a:normAutofit fontScale="90000"/>
          </a:bodyPr>
          <a:lstStyle/>
          <a:p>
            <a:pPr marL="201295" marR="111125" hangingPunct="0"/>
            <a:r>
              <a:rPr lang="ru-RU" b="1" i="1" u="sng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Кинезиологические</a:t>
            </a:r>
            <a:r>
              <a:rPr lang="ru-RU" b="1" i="1" u="sng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упражнения</a:t>
            </a:r>
            <a:r>
              <a:rPr lang="ru-RU" sz="32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200" dirty="0" smtClean="0">
                <a:effectLst/>
                <a:latin typeface="Times New Roman"/>
                <a:ea typeface="Times New Roman"/>
              </a:rPr>
            </a:br>
            <a:r>
              <a:rPr lang="ru-RU" b="1" i="1" u="sng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(гимнастика для мозга)</a:t>
            </a:r>
            <a:r>
              <a:rPr lang="ru-RU" sz="32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200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 hangingPunct="0"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Упражнение "Ухо - нос"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Левая рука - взяться за кончик носа, правая рука - взяться за правое ухо. По команде отпустить ухо-нос, хлопнуть в ладоши и поменять положение рук "с точностью наоборот".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algn="ctr" hangingPunct="0"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Упражнение "Змейка"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Скрестить руки ладонями друг к другу, сцепить пальцы в замок, вывернуть руки к себе. 1 вариант: ребенок с закрытыми глазами называет палец и руку, к которым прикоснулся педагог. 2 вариант: точно и четко двигать пальцем, который называет педагог. Следить, чтобы остальные пальцы в движении не участвовали.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676456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rgbClr val="00B050"/>
                </a:solidFill>
                <a:latin typeface="Times New Roman"/>
                <a:ea typeface="Times New Roman"/>
              </a:rPr>
              <a:t>Дыхательная гимнастика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9916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spc="-35" dirty="0">
                <a:solidFill>
                  <a:srgbClr val="800080"/>
                </a:solidFill>
                <a:ea typeface="Times New Roman"/>
                <a:cs typeface="Times New Roman"/>
              </a:rPr>
              <a:t>Шторм в стакане</a:t>
            </a:r>
            <a:endParaRPr lang="ru-RU" sz="28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pc="-35" dirty="0">
                <a:ea typeface="Times New Roman"/>
                <a:cs typeface="Times New Roman"/>
              </a:rPr>
              <a:t>Предложите ребенку подуть через соломинку в стакан с водой (нужно следить, чтобы щеки не надувались, а губы были неподвижными). </a:t>
            </a:r>
            <a:r>
              <a:rPr lang="ru-RU" spc="-35" dirty="0" smtClean="0">
                <a:ea typeface="Times New Roman"/>
                <a:cs typeface="Times New Roman"/>
              </a:rPr>
              <a:t>      </a:t>
            </a:r>
            <a:r>
              <a:rPr lang="ru-RU" b="1" spc="-35" dirty="0" smtClean="0">
                <a:solidFill>
                  <a:srgbClr val="800080"/>
                </a:solidFill>
                <a:ea typeface="Times New Roman"/>
                <a:cs typeface="Times New Roman"/>
              </a:rPr>
              <a:t>Футбол</a:t>
            </a:r>
            <a:r>
              <a:rPr lang="ru-RU" b="1" spc="-35" dirty="0" smtClean="0">
                <a:solidFill>
                  <a:srgbClr val="000080"/>
                </a:solidFill>
                <a:ea typeface="Times New Roman"/>
                <a:cs typeface="Times New Roman"/>
              </a:rPr>
              <a:t>                                                  </a:t>
            </a:r>
            <a:endParaRPr lang="ru-RU" sz="28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pc="-35" dirty="0">
                <a:ea typeface="Times New Roman"/>
                <a:cs typeface="Times New Roman"/>
              </a:rPr>
              <a:t>Скатать ватный шарик и поставить два кубика в качестве ворот. Ребенок должен, дуя на шарик, загнать его в ворота. </a:t>
            </a:r>
            <a:endParaRPr lang="ru-RU" sz="28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rgbClr val="00B050"/>
                </a:solidFill>
                <a:latin typeface="Times New Roman"/>
                <a:ea typeface="Times New Roman"/>
              </a:rPr>
              <a:t>Использование бус в работе по развитию речи</a:t>
            </a:r>
            <a:endParaRPr lang="ru-RU" dirty="0"/>
          </a:p>
        </p:txBody>
      </p:sp>
      <p:pic>
        <p:nvPicPr>
          <p:cNvPr id="1026" name="Picture 2" descr="C:\Users\user\Desktop\y2AIY7t-wR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e-aF2_Qjf6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44824"/>
            <a:ext cx="4991200" cy="37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</p:spPr>
      </p:pic>
      <p:pic>
        <p:nvPicPr>
          <p:cNvPr id="2050" name="Picture 2" descr="C:\Users\user\Desktop\ФОТО КЛУБ21\20211130_171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082">
            <a:off x="618875" y="3166865"/>
            <a:ext cx="6696744" cy="35078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ФОТО КЛУБ21\20211130_171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8270">
            <a:off x="251520" y="188640"/>
            <a:ext cx="5852142" cy="32918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138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4968552" cy="2002234"/>
          </a:xfrm>
        </p:spPr>
        <p:txBody>
          <a:bodyPr>
            <a:normAutofit fontScale="90000"/>
          </a:bodyPr>
          <a:lstStyle/>
          <a:p>
            <a:r>
              <a:rPr lang="ru-RU" sz="3600" b="1" i="1" u="sng" dirty="0" err="1" smtClean="0">
                <a:solidFill>
                  <a:srgbClr val="00B050"/>
                </a:solidFill>
                <a:latin typeface="Times New Roman"/>
                <a:ea typeface="Times New Roman"/>
              </a:rPr>
              <a:t>Иготовление</a:t>
            </a:r>
            <a:r>
              <a:rPr lang="ru-RU" sz="3600" b="1" i="1" u="sng" dirty="0" smtClean="0">
                <a:solidFill>
                  <a:srgbClr val="00B050"/>
                </a:solidFill>
                <a:latin typeface="Times New Roman"/>
                <a:ea typeface="Times New Roman"/>
              </a:rPr>
              <a:t> розочки  из воздушного пластилина </a:t>
            </a:r>
            <a:r>
              <a:rPr lang="ru-RU" sz="3600" b="1" i="1" u="sng" dirty="0">
                <a:solidFill>
                  <a:srgbClr val="00B050"/>
                </a:solidFill>
                <a:latin typeface="Times New Roman"/>
                <a:ea typeface="Times New Roman"/>
              </a:rPr>
              <a:t>в работе по развитию речи</a:t>
            </a:r>
            <a:endParaRPr lang="ru-RU" dirty="0"/>
          </a:p>
        </p:txBody>
      </p:sp>
      <p:pic>
        <p:nvPicPr>
          <p:cNvPr id="1026" name="Picture 2" descr="C:\Users\user\Desktop\scale_1200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487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856984" cy="6552728"/>
          </a:xfrm>
        </p:spPr>
      </p:pic>
      <p:pic>
        <p:nvPicPr>
          <p:cNvPr id="1026" name="Picture 2" descr="C:\Users\user\Desktop\ФОТО КЛУБ21\20211130_1725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9627">
            <a:off x="-218436" y="125046"/>
            <a:ext cx="6355236" cy="35990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ФОТО КЛУБ21\20211130_1723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66170"/>
            <a:ext cx="5852142" cy="32918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9713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351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Здоровьесберегающие технологии по развитию речи ребенка дома </vt:lpstr>
      <vt:lpstr>Здоровьесберегающие технологии на занятиях и дома </vt:lpstr>
      <vt:lpstr>Массаж спины  </vt:lpstr>
      <vt:lpstr>Кинезиологические упражнения (гимнастика для мозга) </vt:lpstr>
      <vt:lpstr>Дыхательная гимнастика</vt:lpstr>
      <vt:lpstr>Использование бус в работе по развитию речи</vt:lpstr>
      <vt:lpstr>Презентация PowerPoint</vt:lpstr>
      <vt:lpstr>Иготовление розочки  из воздушного пластилина в работе по развитию речи</vt:lpstr>
      <vt:lpstr>Презентация PowerPoint</vt:lpstr>
      <vt:lpstr>СПАСИБО ЗА ВНИМАНИЕ! Всем ДОБРА и ЗДОРОВЬЯ!!!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по развитию речи ребенка дома</dc:title>
  <dc:creator>user</dc:creator>
  <cp:lastModifiedBy>user</cp:lastModifiedBy>
  <cp:revision>7</cp:revision>
  <dcterms:created xsi:type="dcterms:W3CDTF">2021-11-30T07:44:05Z</dcterms:created>
  <dcterms:modified xsi:type="dcterms:W3CDTF">2021-12-01T13:11:44Z</dcterms:modified>
</cp:coreProperties>
</file>