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Тест по биографии </a:t>
            </a:r>
            <a:br>
              <a:rPr lang="ru-RU" dirty="0" smtClean="0"/>
            </a:br>
            <a:r>
              <a:rPr lang="ru-RU" dirty="0" smtClean="0"/>
              <a:t>И.А. Бунина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9. </a:t>
            </a:r>
            <a:r>
              <a:rPr lang="ru-RU" b="1" dirty="0" smtClean="0">
                <a:solidFill>
                  <a:schemeClr val="tx1"/>
                </a:solidFill>
              </a:rPr>
              <a:t>В дневнике «Окаянные дни» отражены события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4800" dirty="0" smtClean="0"/>
              <a:t>А) революции 1917 года </a:t>
            </a:r>
            <a:endParaRPr lang="ru-RU" sz="4800" dirty="0" smtClean="0"/>
          </a:p>
          <a:p>
            <a:r>
              <a:rPr lang="ru-RU" sz="4800" dirty="0" smtClean="0"/>
              <a:t>б</a:t>
            </a:r>
            <a:r>
              <a:rPr lang="ru-RU" sz="4800" dirty="0" smtClean="0"/>
              <a:t>) Второй мировой войны </a:t>
            </a:r>
            <a:endParaRPr lang="ru-RU" sz="4800" dirty="0" smtClean="0"/>
          </a:p>
          <a:p>
            <a:r>
              <a:rPr lang="ru-RU" sz="4800" dirty="0" smtClean="0"/>
              <a:t>в</a:t>
            </a:r>
            <a:r>
              <a:rPr lang="ru-RU" sz="4800" dirty="0" smtClean="0"/>
              <a:t>) эмиграции</a:t>
            </a:r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10. </a:t>
            </a:r>
            <a:r>
              <a:rPr lang="ru-RU" b="1" dirty="0" smtClean="0">
                <a:solidFill>
                  <a:schemeClr val="tx1"/>
                </a:solidFill>
              </a:rPr>
              <a:t>В 1920 году Бунин эмигрировал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6000" dirty="0" smtClean="0"/>
              <a:t>А) во Францию </a:t>
            </a:r>
            <a:endParaRPr lang="ru-RU" sz="6000" dirty="0" smtClean="0"/>
          </a:p>
          <a:p>
            <a:r>
              <a:rPr lang="ru-RU" sz="6000" dirty="0" smtClean="0"/>
              <a:t>б</a:t>
            </a:r>
            <a:r>
              <a:rPr lang="ru-RU" sz="6000" dirty="0" smtClean="0"/>
              <a:t>) в Германию </a:t>
            </a:r>
            <a:endParaRPr lang="ru-RU" sz="6000" dirty="0" smtClean="0"/>
          </a:p>
          <a:p>
            <a:r>
              <a:rPr lang="ru-RU" sz="6000" dirty="0" smtClean="0"/>
              <a:t>в</a:t>
            </a:r>
            <a:r>
              <a:rPr lang="ru-RU" sz="6000" dirty="0" smtClean="0"/>
              <a:t>) </a:t>
            </a:r>
            <a:r>
              <a:rPr lang="ru-RU" sz="6000" dirty="0" err="1" smtClean="0"/>
              <a:t>в</a:t>
            </a:r>
            <a:r>
              <a:rPr lang="ru-RU" sz="6000" dirty="0" smtClean="0"/>
              <a:t> Америку</a:t>
            </a:r>
            <a:endParaRPr lang="ru-RU" sz="6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4838" cy="156210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</a:rPr>
              <a:t>11. </a:t>
            </a:r>
            <a:r>
              <a:rPr lang="ru-RU" sz="4000" b="1" dirty="0" smtClean="0">
                <a:solidFill>
                  <a:schemeClr val="tx1"/>
                </a:solidFill>
              </a:rPr>
              <a:t>Как называется автобиографический роман Бунина?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1928802"/>
            <a:ext cx="8194576" cy="4167198"/>
          </a:xfrm>
        </p:spPr>
        <p:txBody>
          <a:bodyPr/>
          <a:lstStyle/>
          <a:p>
            <a:endParaRPr lang="ru-RU" dirty="0" smtClean="0"/>
          </a:p>
          <a:p>
            <a:r>
              <a:rPr lang="ru-RU" sz="5400" dirty="0" smtClean="0"/>
              <a:t>А</a:t>
            </a:r>
            <a:r>
              <a:rPr lang="ru-RU" sz="5400" dirty="0" smtClean="0"/>
              <a:t>) «В Париже» </a:t>
            </a:r>
            <a:endParaRPr lang="ru-RU" sz="5400" dirty="0" smtClean="0"/>
          </a:p>
          <a:p>
            <a:r>
              <a:rPr lang="ru-RU" sz="5400" dirty="0" smtClean="0"/>
              <a:t>б</a:t>
            </a:r>
            <a:r>
              <a:rPr lang="ru-RU" sz="5400" dirty="0" smtClean="0"/>
              <a:t>) «Жизнь Арсеньева</a:t>
            </a:r>
            <a:r>
              <a:rPr lang="ru-RU" sz="5400" dirty="0" smtClean="0"/>
              <a:t>»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в) «Митина любовь»</a:t>
            </a:r>
            <a:endParaRPr lang="ru-RU" sz="5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tx1"/>
                </a:solidFill>
              </a:rPr>
              <a:t>12.Нобелевская </a:t>
            </a:r>
            <a:r>
              <a:rPr lang="ru-RU" b="1" dirty="0" smtClean="0">
                <a:solidFill>
                  <a:schemeClr val="tx1"/>
                </a:solidFill>
              </a:rPr>
              <a:t>премия была получена Буниным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А</a:t>
            </a:r>
            <a:r>
              <a:rPr lang="ru-RU" sz="3600" dirty="0" smtClean="0"/>
              <a:t>) в 1925 г. за рассказ «Солнечный удар» </a:t>
            </a:r>
            <a:endParaRPr lang="ru-RU" sz="3600" dirty="0" smtClean="0"/>
          </a:p>
          <a:p>
            <a:r>
              <a:rPr lang="ru-RU" sz="3600" dirty="0" smtClean="0"/>
              <a:t>б</a:t>
            </a:r>
            <a:r>
              <a:rPr lang="ru-RU" sz="3600" dirty="0" smtClean="0"/>
              <a:t>) в 1933г. за роман «Жизнь Арсеньева»</a:t>
            </a:r>
          </a:p>
          <a:p>
            <a:r>
              <a:rPr lang="ru-RU" sz="3600" dirty="0" smtClean="0"/>
              <a:t>В) </a:t>
            </a:r>
            <a:r>
              <a:rPr lang="ru-RU" sz="3600" dirty="0" err="1" smtClean="0"/>
              <a:t>в</a:t>
            </a:r>
            <a:r>
              <a:rPr lang="ru-RU" sz="3600" dirty="0" smtClean="0"/>
              <a:t> 1938 за цикл рассказов «Тёмные аллеи»</a:t>
            </a:r>
            <a:endParaRPr lang="ru-RU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13. Какое произведение Бунин написал в разгар Второй мировой войны?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А) Рассказ «Антоновские яблоки»</a:t>
            </a:r>
          </a:p>
          <a:p>
            <a:r>
              <a:rPr lang="ru-RU" sz="4400" dirty="0" smtClean="0"/>
              <a:t>Б) Рассказ «Господин из </a:t>
            </a:r>
            <a:r>
              <a:rPr lang="ru-RU" sz="4400" dirty="0" smtClean="0"/>
              <a:t>С</a:t>
            </a:r>
            <a:r>
              <a:rPr lang="ru-RU" sz="4400" dirty="0" smtClean="0"/>
              <a:t>ан-Франциско»</a:t>
            </a:r>
          </a:p>
          <a:p>
            <a:r>
              <a:rPr lang="ru-RU" sz="4400" dirty="0" smtClean="0"/>
              <a:t>В) Цикл рассказов о любви «Тёмные аллеи»</a:t>
            </a:r>
            <a:endParaRPr lang="ru-RU" sz="4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14. Как Бунин, находясь в эмиграции, относился к СССР во время ВОВ?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А) Равнодушно</a:t>
            </a:r>
          </a:p>
          <a:p>
            <a:r>
              <a:rPr lang="ru-RU" sz="4000" dirty="0" smtClean="0"/>
              <a:t>Б) переживает за СССР, воспринимает победы в сражениях как личную радость</a:t>
            </a:r>
          </a:p>
          <a:p>
            <a:r>
              <a:rPr lang="ru-RU" sz="4000" dirty="0" smtClean="0"/>
              <a:t>В) встаёт на сторону гитлеровской Германии</a:t>
            </a:r>
            <a:endParaRPr lang="ru-RU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15. Где заканчивает свою жизнь 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И.А. Бунин?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А) Соглашается на приглашение советского правительства и возвращается на родину</a:t>
            </a:r>
          </a:p>
          <a:p>
            <a:r>
              <a:rPr lang="ru-RU" dirty="0" smtClean="0"/>
              <a:t>Б) оказывается от приглашения, умирает в Париже</a:t>
            </a:r>
          </a:p>
          <a:p>
            <a:r>
              <a:rPr lang="ru-RU" dirty="0" smtClean="0"/>
              <a:t>В) переезжает в Италию, где заканчивает свои дни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Ответы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1-б</a:t>
            </a:r>
          </a:p>
          <a:p>
            <a:r>
              <a:rPr lang="ru-RU" sz="3200" b="1" dirty="0" smtClean="0"/>
              <a:t>2-в</a:t>
            </a:r>
          </a:p>
          <a:p>
            <a:r>
              <a:rPr lang="ru-RU" sz="3200" b="1" dirty="0" smtClean="0"/>
              <a:t>3-а</a:t>
            </a:r>
          </a:p>
          <a:p>
            <a:r>
              <a:rPr lang="ru-RU" sz="3200" b="1" dirty="0" smtClean="0"/>
              <a:t>4-в</a:t>
            </a:r>
          </a:p>
          <a:p>
            <a:r>
              <a:rPr lang="ru-RU" sz="3200" b="1" dirty="0" smtClean="0"/>
              <a:t>5-б</a:t>
            </a:r>
          </a:p>
          <a:p>
            <a:r>
              <a:rPr lang="ru-RU" sz="3200" b="1" dirty="0" smtClean="0"/>
              <a:t>6-в</a:t>
            </a:r>
          </a:p>
          <a:p>
            <a:r>
              <a:rPr lang="ru-RU" sz="3200" b="1" dirty="0" smtClean="0"/>
              <a:t>7-в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b="1" dirty="0" smtClean="0"/>
              <a:t>8-б</a:t>
            </a:r>
          </a:p>
          <a:p>
            <a:r>
              <a:rPr lang="ru-RU" b="1" dirty="0" smtClean="0"/>
              <a:t>9-а</a:t>
            </a:r>
          </a:p>
          <a:p>
            <a:r>
              <a:rPr lang="ru-RU" b="1" dirty="0" smtClean="0"/>
              <a:t>10-а</a:t>
            </a:r>
          </a:p>
          <a:p>
            <a:r>
              <a:rPr lang="ru-RU" b="1" dirty="0" smtClean="0"/>
              <a:t>11-б</a:t>
            </a:r>
          </a:p>
          <a:p>
            <a:r>
              <a:rPr lang="ru-RU" b="1" dirty="0" smtClean="0"/>
              <a:t>12-б</a:t>
            </a:r>
          </a:p>
          <a:p>
            <a:r>
              <a:rPr lang="ru-RU" b="1" dirty="0" smtClean="0"/>
              <a:t>13-в</a:t>
            </a:r>
          </a:p>
          <a:p>
            <a:r>
              <a:rPr lang="ru-RU" b="1" dirty="0" smtClean="0"/>
              <a:t>14-б</a:t>
            </a:r>
          </a:p>
          <a:p>
            <a:r>
              <a:rPr lang="ru-RU" b="1" dirty="0" smtClean="0"/>
              <a:t>15-б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Оцени себя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14 – 15 правильных ответов  -  «5»</a:t>
            </a:r>
          </a:p>
          <a:p>
            <a:r>
              <a:rPr lang="ru-RU" sz="4000" b="1" dirty="0" smtClean="0"/>
              <a:t>11 – 13 правильных ответов – «4»</a:t>
            </a:r>
          </a:p>
          <a:p>
            <a:r>
              <a:rPr lang="ru-RU" sz="4000" b="1" dirty="0" smtClean="0"/>
              <a:t>8- 10 правильных ответов – «3»</a:t>
            </a:r>
          </a:p>
          <a:p>
            <a:r>
              <a:rPr lang="ru-RU" sz="4000" b="1" dirty="0" smtClean="0"/>
              <a:t>Меньше 8 – «2»</a:t>
            </a:r>
            <a:endParaRPr lang="ru-RU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1. Годы </a:t>
            </a:r>
            <a:r>
              <a:rPr lang="ru-RU" b="1" dirty="0" smtClean="0">
                <a:solidFill>
                  <a:schemeClr val="tx1"/>
                </a:solidFill>
              </a:rPr>
              <a:t>жизни Бунина</a:t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А</a:t>
            </a:r>
            <a:r>
              <a:rPr lang="ru-RU" sz="6600" dirty="0" smtClean="0"/>
              <a:t>) 1860 -1904 </a:t>
            </a:r>
            <a:endParaRPr lang="ru-RU" sz="6600" dirty="0" smtClean="0"/>
          </a:p>
          <a:p>
            <a:r>
              <a:rPr lang="ru-RU" sz="6600" dirty="0" smtClean="0"/>
              <a:t>б</a:t>
            </a:r>
            <a:r>
              <a:rPr lang="ru-RU" sz="6600" dirty="0" smtClean="0"/>
              <a:t>) 1870 -</a:t>
            </a:r>
            <a:r>
              <a:rPr lang="ru-RU" sz="6600" dirty="0" smtClean="0"/>
              <a:t>1953</a:t>
            </a:r>
          </a:p>
          <a:p>
            <a:r>
              <a:rPr lang="ru-RU" sz="6600" dirty="0" smtClean="0"/>
              <a:t> </a:t>
            </a:r>
            <a:r>
              <a:rPr lang="ru-RU" sz="6600" dirty="0" smtClean="0"/>
              <a:t>в) 1899-1960</a:t>
            </a:r>
            <a:endParaRPr lang="ru-RU" sz="6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2. </a:t>
            </a:r>
            <a:r>
              <a:rPr lang="ru-RU" b="1" dirty="0" smtClean="0">
                <a:solidFill>
                  <a:schemeClr val="tx1"/>
                </a:solidFill>
              </a:rPr>
              <a:t>Социальное положение Бунина: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7200" dirty="0" smtClean="0"/>
              <a:t>А</a:t>
            </a:r>
            <a:r>
              <a:rPr lang="ru-RU" sz="7200" dirty="0" smtClean="0"/>
              <a:t>) купец </a:t>
            </a:r>
            <a:endParaRPr lang="ru-RU" sz="7200" dirty="0" smtClean="0"/>
          </a:p>
          <a:p>
            <a:r>
              <a:rPr lang="ru-RU" sz="7200" dirty="0" smtClean="0"/>
              <a:t>б</a:t>
            </a:r>
            <a:r>
              <a:rPr lang="ru-RU" sz="7200" dirty="0" smtClean="0"/>
              <a:t>) разночинец </a:t>
            </a:r>
            <a:endParaRPr lang="ru-RU" sz="7200" dirty="0" smtClean="0"/>
          </a:p>
          <a:p>
            <a:r>
              <a:rPr lang="ru-RU" sz="7200" dirty="0" smtClean="0"/>
              <a:t>в</a:t>
            </a:r>
            <a:r>
              <a:rPr lang="ru-RU" sz="7200" dirty="0" smtClean="0"/>
              <a:t>) дворянин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3. </a:t>
            </a:r>
            <a:r>
              <a:rPr lang="ru-RU" b="1" dirty="0" smtClean="0">
                <a:solidFill>
                  <a:schemeClr val="tx1"/>
                </a:solidFill>
              </a:rPr>
              <a:t>Поместье семьи Буниных было в: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5400" dirty="0" smtClean="0"/>
              <a:t>А) Орловской губернии </a:t>
            </a:r>
            <a:endParaRPr lang="ru-RU" sz="5400" dirty="0" smtClean="0"/>
          </a:p>
          <a:p>
            <a:r>
              <a:rPr lang="ru-RU" sz="5400" dirty="0" smtClean="0"/>
              <a:t>б</a:t>
            </a:r>
            <a:r>
              <a:rPr lang="ru-RU" sz="5400" dirty="0" smtClean="0"/>
              <a:t>) в Смоленской </a:t>
            </a:r>
            <a:endParaRPr lang="ru-RU" sz="5400" dirty="0" smtClean="0"/>
          </a:p>
          <a:p>
            <a:r>
              <a:rPr lang="ru-RU" sz="5400" dirty="0" smtClean="0"/>
              <a:t>в</a:t>
            </a:r>
            <a:r>
              <a:rPr lang="ru-RU" sz="5400" dirty="0" smtClean="0"/>
              <a:t>) </a:t>
            </a:r>
            <a:r>
              <a:rPr lang="ru-RU" sz="5400" dirty="0" err="1" smtClean="0"/>
              <a:t>в</a:t>
            </a:r>
            <a:r>
              <a:rPr lang="ru-RU" sz="5400" dirty="0" smtClean="0"/>
              <a:t> Тульской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4. Сколько </a:t>
            </a:r>
            <a:r>
              <a:rPr lang="ru-RU" sz="3600" b="1" dirty="0" smtClean="0">
                <a:solidFill>
                  <a:schemeClr val="tx1"/>
                </a:solidFill>
              </a:rPr>
              <a:t>классов </a:t>
            </a:r>
            <a:r>
              <a:rPr lang="ru-RU" sz="3600" b="1" dirty="0" smtClean="0">
                <a:solidFill>
                  <a:schemeClr val="tx1"/>
                </a:solidFill>
              </a:rPr>
              <a:t>Елецкой гимназии </a:t>
            </a:r>
            <a:r>
              <a:rPr lang="ru-RU" sz="3600" b="1" dirty="0" smtClean="0">
                <a:solidFill>
                  <a:schemeClr val="tx1"/>
                </a:solidFill>
              </a:rPr>
              <a:t>закончил Бунин?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sz="7200" dirty="0" smtClean="0"/>
              <a:t>А) 8 </a:t>
            </a:r>
            <a:endParaRPr lang="ru-RU" sz="7200" dirty="0" smtClean="0"/>
          </a:p>
          <a:p>
            <a:r>
              <a:rPr lang="ru-RU" sz="7200" dirty="0" smtClean="0"/>
              <a:t>б</a:t>
            </a:r>
            <a:r>
              <a:rPr lang="ru-RU" sz="7200" dirty="0" smtClean="0"/>
              <a:t>) 3 </a:t>
            </a:r>
            <a:endParaRPr lang="ru-RU" sz="7200" dirty="0" smtClean="0"/>
          </a:p>
          <a:p>
            <a:r>
              <a:rPr lang="ru-RU" sz="7200" dirty="0" smtClean="0"/>
              <a:t>в</a:t>
            </a:r>
            <a:r>
              <a:rPr lang="ru-RU" sz="7200" dirty="0" smtClean="0"/>
              <a:t>) 5</a:t>
            </a:r>
          </a:p>
          <a:p>
            <a:endParaRPr lang="ru-RU" sz="7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5. Как Бунин получает образование после ухода из гимназии?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 smtClean="0"/>
          </a:p>
          <a:p>
            <a:r>
              <a:rPr lang="ru-RU" sz="4400" dirty="0" smtClean="0"/>
              <a:t>А) </a:t>
            </a:r>
            <a:r>
              <a:rPr lang="ru-RU" sz="4400" dirty="0" smtClean="0"/>
              <a:t>учится самостоятельно</a:t>
            </a:r>
            <a:endParaRPr lang="ru-RU" sz="4400" dirty="0" smtClean="0"/>
          </a:p>
          <a:p>
            <a:r>
              <a:rPr lang="ru-RU" sz="4400" dirty="0" smtClean="0"/>
              <a:t>Б) занимается самообразованием со старшим братом Юлием</a:t>
            </a:r>
            <a:endParaRPr lang="ru-RU" sz="4400" dirty="0" smtClean="0"/>
          </a:p>
          <a:p>
            <a:r>
              <a:rPr lang="ru-RU" sz="4400" dirty="0" smtClean="0"/>
              <a:t>В) </a:t>
            </a:r>
            <a:r>
              <a:rPr lang="ru-RU" sz="4400" dirty="0" smtClean="0"/>
              <a:t>отец нанимает учителя</a:t>
            </a:r>
            <a:endParaRPr lang="ru-RU" sz="4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6. Жена писателя, прожившая с ним около 50-ти лет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smtClean="0"/>
              <a:t>А) Варвара Владимировна Пащенко</a:t>
            </a:r>
          </a:p>
          <a:p>
            <a:r>
              <a:rPr lang="ru-RU" sz="4000" dirty="0" smtClean="0"/>
              <a:t>Б) Анна Николаевна </a:t>
            </a:r>
            <a:r>
              <a:rPr lang="ru-RU" sz="4000" dirty="0" err="1" smtClean="0"/>
              <a:t>Цакни</a:t>
            </a:r>
            <a:endParaRPr lang="ru-RU" sz="4000" dirty="0" smtClean="0"/>
          </a:p>
          <a:p>
            <a:r>
              <a:rPr lang="ru-RU" sz="4000" dirty="0" smtClean="0"/>
              <a:t>В) Вера Николаевна Муромцева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7. </a:t>
            </a:r>
            <a:r>
              <a:rPr lang="ru-RU" b="1" dirty="0" smtClean="0">
                <a:solidFill>
                  <a:schemeClr val="tx1"/>
                </a:solidFill>
              </a:rPr>
              <a:t>К какому направлению относится творчество Бунина?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А</a:t>
            </a:r>
            <a:r>
              <a:rPr lang="ru-RU" sz="6600" dirty="0" smtClean="0"/>
              <a:t>) символизм </a:t>
            </a:r>
            <a:endParaRPr lang="ru-RU" sz="6600" dirty="0" smtClean="0"/>
          </a:p>
          <a:p>
            <a:r>
              <a:rPr lang="ru-RU" sz="6600" dirty="0" smtClean="0"/>
              <a:t>б</a:t>
            </a:r>
            <a:r>
              <a:rPr lang="ru-RU" sz="6600" dirty="0" smtClean="0"/>
              <a:t>) романтизм </a:t>
            </a:r>
            <a:endParaRPr lang="ru-RU" sz="6600" dirty="0" smtClean="0"/>
          </a:p>
          <a:p>
            <a:r>
              <a:rPr lang="ru-RU" sz="6600" dirty="0" smtClean="0"/>
              <a:t>в</a:t>
            </a:r>
            <a:r>
              <a:rPr lang="ru-RU" sz="6600" dirty="0" smtClean="0"/>
              <a:t>) реализм</a:t>
            </a:r>
            <a:endParaRPr lang="ru-RU" sz="6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8. </a:t>
            </a:r>
            <a:r>
              <a:rPr lang="ru-RU" b="1" dirty="0" smtClean="0">
                <a:solidFill>
                  <a:schemeClr val="tx1"/>
                </a:solidFill>
              </a:rPr>
              <a:t>Как Бунин относился к революции?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sz="5400" dirty="0" smtClean="0"/>
              <a:t>А) был равнодушен </a:t>
            </a:r>
            <a:endParaRPr lang="ru-RU" sz="5400" dirty="0" smtClean="0"/>
          </a:p>
          <a:p>
            <a:r>
              <a:rPr lang="ru-RU" sz="5400" dirty="0" smtClean="0"/>
              <a:t>б</a:t>
            </a:r>
            <a:r>
              <a:rPr lang="ru-RU" sz="5400" dirty="0" smtClean="0"/>
              <a:t>) отвергал и </a:t>
            </a:r>
            <a:r>
              <a:rPr lang="ru-RU" sz="5400" dirty="0" smtClean="0"/>
              <a:t>негодовал</a:t>
            </a:r>
          </a:p>
          <a:p>
            <a:r>
              <a:rPr lang="ru-RU" sz="5400" dirty="0" smtClean="0"/>
              <a:t> </a:t>
            </a:r>
            <a:r>
              <a:rPr lang="ru-RU" sz="5400" dirty="0" smtClean="0"/>
              <a:t>в) с восторгом</a:t>
            </a:r>
            <a:endParaRPr lang="ru-RU" sz="5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47</TotalTime>
  <Words>397</Words>
  <PresentationFormat>Экран (4:3)</PresentationFormat>
  <Paragraphs>91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Обычная</vt:lpstr>
      <vt:lpstr>Тест по биографии  И.А. Бунина</vt:lpstr>
      <vt:lpstr> 1. Годы жизни Бунина </vt:lpstr>
      <vt:lpstr>2. Социальное положение Бунина:</vt:lpstr>
      <vt:lpstr>3. Поместье семьи Буниных было в:</vt:lpstr>
      <vt:lpstr>4. Сколько классов Елецкой гимназии закончил Бунин?</vt:lpstr>
      <vt:lpstr>5. Как Бунин получает образование после ухода из гимназии?</vt:lpstr>
      <vt:lpstr>6. Жена писателя, прожившая с ним около 50-ти лет </vt:lpstr>
      <vt:lpstr>7. К какому направлению относится творчество Бунина?</vt:lpstr>
      <vt:lpstr>8. Как Бунин относился к революции?</vt:lpstr>
      <vt:lpstr>9. В дневнике «Окаянные дни» отражены события</vt:lpstr>
      <vt:lpstr>10. В 1920 году Бунин эмигрировал</vt:lpstr>
      <vt:lpstr>11. Как называется автобиографический роман Бунина? </vt:lpstr>
      <vt:lpstr> 12.Нобелевская премия была получена Буниным : </vt:lpstr>
      <vt:lpstr>13. Какое произведение Бунин написал в разгар Второй мировой войны?</vt:lpstr>
      <vt:lpstr>14. Как Бунин, находясь в эмиграции, относился к СССР во время ВОВ?</vt:lpstr>
      <vt:lpstr>15. Где заканчивает свою жизнь  И.А. Бунин?</vt:lpstr>
      <vt:lpstr>Ответы</vt:lpstr>
      <vt:lpstr>Оцени себя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 по биографии  И.А. Бунина</dc:title>
  <dc:creator>Пользователь</dc:creator>
  <cp:lastModifiedBy>Пользователь</cp:lastModifiedBy>
  <cp:revision>6</cp:revision>
  <dcterms:created xsi:type="dcterms:W3CDTF">2018-10-15T02:38:54Z</dcterms:created>
  <dcterms:modified xsi:type="dcterms:W3CDTF">2018-10-15T03:36:50Z</dcterms:modified>
</cp:coreProperties>
</file>