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3786190"/>
            <a:ext cx="8001056" cy="2428892"/>
          </a:xfrm>
        </p:spPr>
        <p:txBody>
          <a:bodyPr>
            <a:normAutofit/>
          </a:bodyPr>
          <a:lstStyle/>
          <a:p>
            <a:pPr algn="r"/>
            <a:r>
              <a:rPr lang="ru-RU" b="1" dirty="0" smtClean="0">
                <a:solidFill>
                  <a:schemeClr val="tx1"/>
                </a:solidFill>
              </a:rPr>
              <a:t>Господа! Если к правде святой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Мир дорогу найти не умеет – 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Честь безумцу, который навеет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Человечеству сон золотой.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Пьер Беранже.</a:t>
            </a:r>
          </a:p>
          <a:p>
            <a:pPr algn="r"/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214422"/>
            <a:ext cx="8715436" cy="1928826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Три правды в пьесе М. Горького</a:t>
            </a:r>
            <a:br>
              <a:rPr lang="ru-RU" sz="4800" dirty="0" smtClean="0"/>
            </a:br>
            <a:r>
              <a:rPr lang="ru-RU" sz="4800" dirty="0" smtClean="0"/>
              <a:t> «На дне»</a:t>
            </a:r>
            <a:endParaRPr lang="ru-RU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643438" y="1428736"/>
            <a:ext cx="4357718" cy="1071570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«А! Не терпишь правды!» (Квашня)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57158" y="357166"/>
            <a:ext cx="4291042" cy="5776934"/>
          </a:xfrm>
        </p:spPr>
        <p:txBody>
          <a:bodyPr>
            <a:normAutofit fontScale="92500" lnSpcReduction="10000"/>
          </a:bodyPr>
          <a:lstStyle/>
          <a:p>
            <a:r>
              <a:rPr lang="ru-RU" sz="4400" b="1" dirty="0" smtClean="0"/>
              <a:t>Спор о правде – смысловой центр пьесы.</a:t>
            </a:r>
          </a:p>
          <a:p>
            <a:r>
              <a:rPr lang="ru-RU" sz="4400" b="1" dirty="0" smtClean="0"/>
              <a:t>Что такое правда для героев пьесы?</a:t>
            </a:r>
          </a:p>
          <a:p>
            <a:r>
              <a:rPr lang="ru-RU" sz="4400" b="1" dirty="0" smtClean="0"/>
              <a:t> Каковы их взгляды на это понятие?</a:t>
            </a:r>
            <a:endParaRPr lang="ru-RU" sz="4400" b="1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s2.fotokto.ru/photo/full/201/20125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000372"/>
            <a:ext cx="4421766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57224" y="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chemeClr val="tx1"/>
                </a:solidFill>
              </a:rPr>
              <a:t>«Правда </a:t>
            </a:r>
            <a:r>
              <a:rPr lang="ru-RU" sz="6600" b="1" dirty="0" err="1" smtClean="0">
                <a:solidFill>
                  <a:schemeClr val="tx1"/>
                </a:solidFill>
              </a:rPr>
              <a:t>Бубнова</a:t>
            </a:r>
            <a:r>
              <a:rPr lang="ru-RU" sz="6600" b="1" dirty="0" smtClean="0">
                <a:solidFill>
                  <a:schemeClr val="tx1"/>
                </a:solidFill>
              </a:rPr>
              <a:t>»</a:t>
            </a:r>
            <a:endParaRPr lang="ru-RU" sz="6600" b="1" dirty="0">
              <a:solidFill>
                <a:schemeClr val="tx1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85720" y="1142984"/>
            <a:ext cx="5143536" cy="5214974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Arial Black" pitchFamily="34" charset="0"/>
              </a:rPr>
              <a:t>Кто такой Бубнов? По какой причине он очутился в ночлежке?</a:t>
            </a:r>
          </a:p>
          <a:p>
            <a:r>
              <a:rPr lang="ru-RU" dirty="0" smtClean="0">
                <a:latin typeface="Arial Black" pitchFamily="34" charset="0"/>
              </a:rPr>
              <a:t>Что Бубнов говорит Ваське Пеплу о его судьбе? Как он это говорит? (цитата)</a:t>
            </a:r>
          </a:p>
          <a:p>
            <a:r>
              <a:rPr lang="ru-RU" dirty="0" smtClean="0">
                <a:latin typeface="Arial Black" pitchFamily="34" charset="0"/>
              </a:rPr>
              <a:t>Как Бубнов отреагировал на смерть Анны? (цитата)</a:t>
            </a:r>
          </a:p>
          <a:p>
            <a:r>
              <a:rPr lang="ru-RU" dirty="0" smtClean="0">
                <a:latin typeface="Arial Black" pitchFamily="34" charset="0"/>
              </a:rPr>
              <a:t>Как Бубнов отреагировал на рассказ Луки?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2"/>
          </p:nvPr>
        </p:nvSpPr>
        <p:spPr>
          <a:xfrm>
            <a:off x="5429256" y="2285992"/>
            <a:ext cx="3714744" cy="435771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Какова правда </a:t>
            </a:r>
            <a:r>
              <a:rPr lang="ru-RU" b="1" dirty="0" err="1" smtClean="0">
                <a:solidFill>
                  <a:srgbClr val="FF0000"/>
                </a:solidFill>
              </a:rPr>
              <a:t>Бубнова</a:t>
            </a:r>
            <a:r>
              <a:rPr lang="ru-RU" b="1" dirty="0" smtClean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5362" name="Picture 2" descr="http://900igr.net/up/datai/169091/0021-022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214422"/>
            <a:ext cx="2909917" cy="4326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chemeClr val="tx1"/>
                </a:solidFill>
              </a:rPr>
              <a:t>«Правда Луки»</a:t>
            </a:r>
            <a:endParaRPr lang="ru-RU" sz="66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447800"/>
            <a:ext cx="5143536" cy="5124472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latin typeface="Arial Black" pitchFamily="34" charset="0"/>
              </a:rPr>
              <a:t>Кто такой Лука?</a:t>
            </a:r>
          </a:p>
          <a:p>
            <a:r>
              <a:rPr lang="ru-RU" b="1" dirty="0" smtClean="0">
                <a:latin typeface="Arial Black" pitchFamily="34" charset="0"/>
              </a:rPr>
              <a:t>Какое влияние он оказал на ночлежников?</a:t>
            </a:r>
          </a:p>
          <a:p>
            <a:r>
              <a:rPr lang="ru-RU" b="1" dirty="0" smtClean="0">
                <a:latin typeface="Arial Black" pitchFamily="34" charset="0"/>
              </a:rPr>
              <a:t> Кого учит Лука? (цитаты)</a:t>
            </a:r>
          </a:p>
          <a:p>
            <a:r>
              <a:rPr lang="ru-RU" b="1" dirty="0" smtClean="0">
                <a:latin typeface="Arial Black" pitchFamily="34" charset="0"/>
              </a:rPr>
              <a:t>О чём заставляет   задуматься Лука обитателей ночлежки?</a:t>
            </a:r>
          </a:p>
          <a:p>
            <a:r>
              <a:rPr lang="ru-RU" b="1" dirty="0" smtClean="0">
                <a:latin typeface="Arial Black" pitchFamily="34" charset="0"/>
              </a:rPr>
              <a:t>В чём заключается правда Луки? Как можно назвать эту правду?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214942" y="1447800"/>
            <a:ext cx="3468048" cy="4838720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6386" name="Picture 2" descr="http://nemoe-kino.ru/Moskv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1285860"/>
            <a:ext cx="3500462" cy="5338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chemeClr val="tx1"/>
                </a:solidFill>
              </a:rPr>
              <a:t>«Правда Сатина»</a:t>
            </a:r>
            <a:endParaRPr lang="ru-RU" sz="66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85860"/>
            <a:ext cx="5000660" cy="5286412"/>
          </a:xfrm>
        </p:spPr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Кто такой Сатин? Каким образом он очутился «на дне»?</a:t>
            </a:r>
          </a:p>
          <a:p>
            <a:r>
              <a:rPr lang="ru-RU" dirty="0" smtClean="0">
                <a:latin typeface="Arial Black" pitchFamily="34" charset="0"/>
              </a:rPr>
              <a:t>Что говорит Сатин о человеке, правде. Свободе? (4 акт, цитаты)</a:t>
            </a:r>
          </a:p>
          <a:p>
            <a:r>
              <a:rPr lang="ru-RU" dirty="0" smtClean="0">
                <a:latin typeface="Arial Black" pitchFamily="34" charset="0"/>
              </a:rPr>
              <a:t>В чём видит правду жизни Сатин?</a:t>
            </a:r>
          </a:p>
          <a:p>
            <a:r>
              <a:rPr lang="ru-RU" dirty="0" smtClean="0">
                <a:latin typeface="Arial Black" pitchFamily="34" charset="0"/>
              </a:rPr>
              <a:t>На чьей стороне Сатин: Луки или </a:t>
            </a:r>
            <a:r>
              <a:rPr lang="ru-RU" dirty="0" err="1" smtClean="0">
                <a:latin typeface="Arial Black" pitchFamily="34" charset="0"/>
              </a:rPr>
              <a:t>Бубнова</a:t>
            </a:r>
            <a:r>
              <a:rPr lang="ru-RU" dirty="0" smtClean="0">
                <a:latin typeface="Arial Black" pitchFamily="34" charset="0"/>
              </a:rPr>
              <a:t>?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643570" y="1447800"/>
            <a:ext cx="3039420" cy="49101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7410" name="Picture 2" descr="http://www.playcast.ru/uploads/2012/10/18/39247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571612"/>
            <a:ext cx="3614192" cy="4857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  <a:t>Позиция автора</a:t>
            </a:r>
            <a:endParaRPr lang="ru-RU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3200" dirty="0" smtClean="0"/>
              <a:t>Отвергая правду </a:t>
            </a:r>
            <a:r>
              <a:rPr lang="ru-RU" sz="3200" dirty="0" err="1" smtClean="0"/>
              <a:t>Бубнова</a:t>
            </a:r>
            <a:r>
              <a:rPr lang="ru-RU" sz="3200" dirty="0" smtClean="0"/>
              <a:t>, Горький не отрицает ни правды Луки, ни правды Сатина, по сути он выделяет две правды:</a:t>
            </a:r>
          </a:p>
          <a:p>
            <a:r>
              <a:rPr lang="ru-RU" sz="6600" dirty="0" smtClean="0"/>
              <a:t>п</a:t>
            </a:r>
            <a:r>
              <a:rPr lang="ru-RU" sz="6600" dirty="0" smtClean="0"/>
              <a:t>равду- истину и</a:t>
            </a:r>
          </a:p>
          <a:p>
            <a:r>
              <a:rPr lang="ru-RU" sz="6600" dirty="0" smtClean="0"/>
              <a:t>п</a:t>
            </a:r>
            <a:r>
              <a:rPr lang="ru-RU" sz="6600" dirty="0" smtClean="0"/>
              <a:t>равду-мечту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43</TotalTime>
  <Words>237</Words>
  <PresentationFormat>Экран (4:3)</PresentationFormat>
  <Paragraphs>46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Справедливость</vt:lpstr>
      <vt:lpstr>Три правды в пьесе М. Горького  «На дне»</vt:lpstr>
      <vt:lpstr>Слайд 2</vt:lpstr>
      <vt:lpstr>«Правда Бубнова»</vt:lpstr>
      <vt:lpstr>«Правда Луки»</vt:lpstr>
      <vt:lpstr>«Правда Сатина»</vt:lpstr>
      <vt:lpstr>Позиция автора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Три правды в пьесе М. Горького  «На дне»</dc:title>
  <dc:creator>Пользователь</dc:creator>
  <cp:lastModifiedBy>Пользователь</cp:lastModifiedBy>
  <cp:revision>6</cp:revision>
  <dcterms:created xsi:type="dcterms:W3CDTF">2017-10-13T02:24:16Z</dcterms:created>
  <dcterms:modified xsi:type="dcterms:W3CDTF">2017-10-13T03:18:27Z</dcterms:modified>
</cp:coreProperties>
</file>