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Тренировочный тест по орфоэпии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11 класс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9. </a:t>
            </a:r>
            <a:r>
              <a:rPr lang="ru-RU" sz="3200" i="1" dirty="0" smtClean="0"/>
              <a:t>В каком слове буква, обозначающая ударный гласный, выделена неверно?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1) </a:t>
            </a:r>
            <a:r>
              <a:rPr lang="ru-RU" sz="5400" dirty="0" err="1" smtClean="0"/>
              <a:t>Щем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т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2</a:t>
            </a:r>
            <a:r>
              <a:rPr lang="ru-RU" sz="5400" dirty="0" smtClean="0"/>
              <a:t>) </a:t>
            </a:r>
            <a:r>
              <a:rPr lang="ru-RU" sz="5400" dirty="0" err="1" smtClean="0"/>
              <a:t>ободр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ла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3</a:t>
            </a:r>
            <a:r>
              <a:rPr lang="ru-RU" sz="5400" dirty="0" smtClean="0"/>
              <a:t>) </a:t>
            </a:r>
            <a:r>
              <a:rPr lang="ru-RU" sz="5400" dirty="0" err="1" smtClean="0"/>
              <a:t>прозорл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ва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4</a:t>
            </a:r>
            <a:r>
              <a:rPr lang="ru-RU" sz="5400" dirty="0" smtClean="0"/>
              <a:t>) </a:t>
            </a:r>
            <a:r>
              <a:rPr lang="ru-RU" sz="5400" dirty="0" err="1" smtClean="0"/>
              <a:t>крас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вейший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10. </a:t>
            </a:r>
            <a:r>
              <a:rPr lang="ru-RU" sz="3600" i="1" dirty="0" smtClean="0"/>
              <a:t>В каком слове буква, обозначающая ударный гласный, выделена верно?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1) </a:t>
            </a:r>
            <a:r>
              <a:rPr lang="ru-RU" sz="5400" dirty="0" err="1" smtClean="0"/>
              <a:t>Осведом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ться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2) </a:t>
            </a:r>
            <a:r>
              <a:rPr lang="ru-RU" sz="5400" dirty="0" err="1" smtClean="0"/>
              <a:t>надорвал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сь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3</a:t>
            </a:r>
            <a:r>
              <a:rPr lang="ru-RU" sz="5400" dirty="0" smtClean="0"/>
              <a:t>) откл</a:t>
            </a:r>
            <a:r>
              <a:rPr lang="ru-RU" sz="5400" b="1" dirty="0" smtClean="0"/>
              <a:t>ю</a:t>
            </a:r>
            <a:r>
              <a:rPr lang="ru-RU" sz="5400" dirty="0" smtClean="0"/>
              <a:t>ченный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4) принуд</a:t>
            </a:r>
            <a:r>
              <a:rPr lang="ru-RU" sz="5400" b="1" dirty="0" smtClean="0"/>
              <a:t>и</a:t>
            </a:r>
            <a:r>
              <a:rPr lang="ru-RU" sz="5400" dirty="0" smtClean="0"/>
              <a:t>ть.</a:t>
            </a:r>
            <a:endParaRPr lang="ru-RU" sz="5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Проверь себя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301038" cy="5000660"/>
          </a:xfrm>
        </p:spPr>
        <p:txBody>
          <a:bodyPr>
            <a:normAutofit/>
          </a:bodyPr>
          <a:lstStyle/>
          <a:p>
            <a:r>
              <a:rPr lang="ru-RU" dirty="0" smtClean="0"/>
              <a:t>1–4    зак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порить   </a:t>
            </a:r>
            <a:endParaRPr lang="ru-RU" dirty="0" smtClean="0"/>
          </a:p>
          <a:p>
            <a:r>
              <a:rPr lang="ru-RU" dirty="0" smtClean="0"/>
              <a:t>2 – </a:t>
            </a:r>
            <a:r>
              <a:rPr lang="ru-RU" dirty="0" smtClean="0"/>
              <a:t>4  кладов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я</a:t>
            </a:r>
            <a:endParaRPr lang="ru-RU" dirty="0" smtClean="0"/>
          </a:p>
          <a:p>
            <a:r>
              <a:rPr lang="ru-RU" dirty="0" smtClean="0"/>
              <a:t>3 – </a:t>
            </a:r>
            <a:r>
              <a:rPr lang="ru-RU" dirty="0" smtClean="0"/>
              <a:t>1   занял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4 – </a:t>
            </a:r>
            <a:r>
              <a:rPr lang="ru-RU" dirty="0" smtClean="0"/>
              <a:t>3   воссоздал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5 – </a:t>
            </a:r>
            <a:r>
              <a:rPr lang="ru-RU" dirty="0" smtClean="0"/>
              <a:t>1    бухг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лтеров</a:t>
            </a:r>
            <a:endParaRPr lang="ru-RU" dirty="0" smtClean="0"/>
          </a:p>
          <a:p>
            <a:r>
              <a:rPr lang="ru-RU" dirty="0" smtClean="0"/>
              <a:t>6 – </a:t>
            </a:r>
            <a:r>
              <a:rPr lang="ru-RU" dirty="0" smtClean="0"/>
              <a:t>3   корм</a:t>
            </a:r>
            <a:r>
              <a:rPr lang="ru-RU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щий</a:t>
            </a:r>
            <a:endParaRPr lang="ru-RU" dirty="0" smtClean="0"/>
          </a:p>
          <a:p>
            <a:r>
              <a:rPr lang="ru-RU" dirty="0" smtClean="0"/>
              <a:t>7 – </a:t>
            </a:r>
            <a:r>
              <a:rPr lang="ru-RU" dirty="0" smtClean="0"/>
              <a:t>4    прируч</a:t>
            </a:r>
            <a:r>
              <a:rPr lang="ru-RU" dirty="0" smtClean="0">
                <a:solidFill>
                  <a:srgbClr val="FF0000"/>
                </a:solidFill>
              </a:rPr>
              <a:t>ё</a:t>
            </a:r>
            <a:r>
              <a:rPr lang="ru-RU" dirty="0" smtClean="0"/>
              <a:t>нный</a:t>
            </a:r>
            <a:endParaRPr lang="ru-RU" dirty="0" smtClean="0"/>
          </a:p>
          <a:p>
            <a:r>
              <a:rPr lang="ru-RU" dirty="0" smtClean="0"/>
              <a:t>8 – </a:t>
            </a:r>
            <a:r>
              <a:rPr lang="ru-RU" dirty="0" smtClean="0"/>
              <a:t>2    давн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шний</a:t>
            </a:r>
            <a:endParaRPr lang="ru-RU" dirty="0" smtClean="0"/>
          </a:p>
          <a:p>
            <a:r>
              <a:rPr lang="ru-RU" dirty="0" smtClean="0"/>
              <a:t>9 – </a:t>
            </a:r>
            <a:r>
              <a:rPr lang="ru-RU" dirty="0" smtClean="0"/>
              <a:t>2    ободрал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10 – </a:t>
            </a:r>
            <a:r>
              <a:rPr lang="ru-RU" dirty="0" smtClean="0"/>
              <a:t>2  надорвал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сь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329642" cy="135256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1. В </a:t>
            </a:r>
            <a:r>
              <a:rPr lang="ru-RU" i="1" dirty="0" smtClean="0"/>
              <a:t>каком слове буква, обозначающая ударный гласный, выделена верно?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 smtClean="0"/>
              <a:t>1) </a:t>
            </a:r>
            <a:r>
              <a:rPr lang="ru-RU" sz="4800" b="1" dirty="0" smtClean="0"/>
              <a:t>Э</a:t>
            </a:r>
            <a:r>
              <a:rPr lang="ru-RU" sz="4800" dirty="0" smtClean="0"/>
              <a:t>ксперт</a:t>
            </a:r>
            <a:r>
              <a:rPr lang="ru-RU" sz="4800" dirty="0" smtClean="0"/>
              <a:t>;</a:t>
            </a:r>
          </a:p>
          <a:p>
            <a:r>
              <a:rPr lang="ru-RU" sz="4800" dirty="0" smtClean="0"/>
              <a:t> </a:t>
            </a:r>
            <a:r>
              <a:rPr lang="ru-RU" sz="4800" dirty="0" smtClean="0"/>
              <a:t>2) </a:t>
            </a:r>
            <a:r>
              <a:rPr lang="ru-RU" sz="4800" dirty="0" err="1" smtClean="0"/>
              <a:t>кух</a:t>
            </a:r>
            <a:r>
              <a:rPr lang="ru-RU" sz="4800" b="1" dirty="0" err="1" smtClean="0"/>
              <a:t>О</a:t>
            </a:r>
            <a:r>
              <a:rPr lang="ru-RU" sz="4800" dirty="0" err="1" smtClean="0"/>
              <a:t>нный</a:t>
            </a:r>
            <a:r>
              <a:rPr lang="ru-RU" sz="4800" dirty="0" smtClean="0"/>
              <a:t>; </a:t>
            </a:r>
            <a:endParaRPr lang="ru-RU" sz="4800" dirty="0" smtClean="0"/>
          </a:p>
          <a:p>
            <a:r>
              <a:rPr lang="ru-RU" sz="4800" dirty="0" smtClean="0"/>
              <a:t>3</a:t>
            </a:r>
            <a:r>
              <a:rPr lang="ru-RU" sz="4800" dirty="0" smtClean="0"/>
              <a:t>) </a:t>
            </a:r>
            <a:r>
              <a:rPr lang="ru-RU" sz="4800" dirty="0" err="1" smtClean="0"/>
              <a:t>ходат</a:t>
            </a:r>
            <a:r>
              <a:rPr lang="ru-RU" sz="4800" b="1" dirty="0" err="1" smtClean="0"/>
              <a:t>А</a:t>
            </a:r>
            <a:r>
              <a:rPr lang="ru-RU" sz="4800" dirty="0" err="1" smtClean="0"/>
              <a:t>йство</a:t>
            </a:r>
            <a:r>
              <a:rPr lang="ru-RU" sz="4800" dirty="0" smtClean="0"/>
              <a:t>; </a:t>
            </a:r>
            <a:endParaRPr lang="ru-RU" sz="4800" dirty="0" smtClean="0"/>
          </a:p>
          <a:p>
            <a:r>
              <a:rPr lang="ru-RU" sz="4800" dirty="0" smtClean="0"/>
              <a:t>4</a:t>
            </a:r>
            <a:r>
              <a:rPr lang="ru-RU" sz="4800" dirty="0" smtClean="0"/>
              <a:t>) </a:t>
            </a:r>
            <a:r>
              <a:rPr lang="ru-RU" sz="4800" dirty="0" err="1" smtClean="0"/>
              <a:t>зак</a:t>
            </a:r>
            <a:r>
              <a:rPr lang="ru-RU" sz="4800" b="1" dirty="0" err="1" smtClean="0"/>
              <a:t>У</a:t>
            </a:r>
            <a:r>
              <a:rPr lang="ru-RU" sz="4800" dirty="0" err="1" smtClean="0"/>
              <a:t>порить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401080" cy="14954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</a:t>
            </a:r>
            <a:r>
              <a:rPr lang="ru-RU" i="1" dirty="0" smtClean="0"/>
              <a:t>В каком слове буква, обозначающая ударный гласный, выделена верно?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5400" dirty="0" smtClean="0"/>
              <a:t>1) </a:t>
            </a:r>
            <a:r>
              <a:rPr lang="ru-RU" sz="5400" dirty="0" err="1" smtClean="0"/>
              <a:t>Обл</a:t>
            </a:r>
            <a:r>
              <a:rPr lang="ru-RU" sz="5400" b="1" dirty="0" err="1" smtClean="0"/>
              <a:t>Е</a:t>
            </a:r>
            <a:r>
              <a:rPr lang="ru-RU" sz="5400" dirty="0" err="1" smtClean="0"/>
              <a:t>гчить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2) </a:t>
            </a:r>
            <a:r>
              <a:rPr lang="ru-RU" sz="5400" dirty="0" err="1" smtClean="0"/>
              <a:t>дон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зу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3) </a:t>
            </a:r>
            <a:r>
              <a:rPr lang="ru-RU" sz="5400" dirty="0" err="1" smtClean="0"/>
              <a:t>ик</a:t>
            </a:r>
            <a:r>
              <a:rPr lang="ru-RU" sz="5400" b="1" dirty="0" err="1" smtClean="0"/>
              <a:t>О</a:t>
            </a:r>
            <a:r>
              <a:rPr lang="ru-RU" sz="5400" dirty="0" err="1" smtClean="0"/>
              <a:t>нопись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4</a:t>
            </a:r>
            <a:r>
              <a:rPr lang="ru-RU" sz="5400" dirty="0" smtClean="0"/>
              <a:t>) </a:t>
            </a:r>
            <a:r>
              <a:rPr lang="ru-RU" sz="5400" dirty="0" err="1" smtClean="0"/>
              <a:t>кладов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я</a:t>
            </a:r>
            <a:r>
              <a:rPr lang="ru-RU" sz="5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401080" cy="14240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3. </a:t>
            </a:r>
            <a:r>
              <a:rPr lang="ru-RU" i="1" dirty="0" smtClean="0"/>
              <a:t>В каком слове буква, обозначающая ударный гласный, выделена верно?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1) </a:t>
            </a:r>
            <a:r>
              <a:rPr lang="ru-RU" sz="5400" dirty="0" err="1" smtClean="0"/>
              <a:t>Занял</a:t>
            </a:r>
            <a:r>
              <a:rPr lang="ru-RU" sz="5400" b="1" dirty="0" err="1" smtClean="0"/>
              <a:t>А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2) </a:t>
            </a:r>
            <a:r>
              <a:rPr lang="ru-RU" sz="5400" dirty="0" err="1" smtClean="0"/>
              <a:t>н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чала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3) </a:t>
            </a:r>
            <a:r>
              <a:rPr lang="ru-RU" sz="5400" dirty="0" err="1" smtClean="0"/>
              <a:t>д</a:t>
            </a:r>
            <a:r>
              <a:rPr lang="ru-RU" sz="5400" b="1" dirty="0" err="1" smtClean="0"/>
              <a:t>О</a:t>
            </a:r>
            <a:r>
              <a:rPr lang="ru-RU" sz="5400" dirty="0" err="1" smtClean="0"/>
              <a:t>бела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4) </a:t>
            </a:r>
            <a:r>
              <a:rPr lang="ru-RU" sz="5400" b="1" dirty="0" smtClean="0"/>
              <a:t>У</a:t>
            </a:r>
            <a:r>
              <a:rPr lang="ru-RU" sz="5400" dirty="0" smtClean="0"/>
              <a:t>мерла.</a:t>
            </a:r>
            <a:endParaRPr lang="ru-RU" sz="5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8572560" cy="15716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4. </a:t>
            </a:r>
            <a:r>
              <a:rPr lang="ru-RU" i="1" dirty="0" smtClean="0"/>
              <a:t>В каком слове буква, обозначающая ударный гласный, выделена неверно?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1) </a:t>
            </a:r>
            <a:r>
              <a:rPr lang="ru-RU" sz="5400" dirty="0" err="1" smtClean="0"/>
              <a:t>Ф</a:t>
            </a:r>
            <a:r>
              <a:rPr lang="ru-RU" sz="5400" b="1" dirty="0" err="1" smtClean="0"/>
              <a:t>О</a:t>
            </a:r>
            <a:r>
              <a:rPr lang="ru-RU" sz="5400" dirty="0" err="1" smtClean="0"/>
              <a:t>рзац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2) </a:t>
            </a:r>
            <a:r>
              <a:rPr lang="ru-RU" sz="5400" dirty="0" err="1" smtClean="0"/>
              <a:t>алфав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т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3</a:t>
            </a:r>
            <a:r>
              <a:rPr lang="ru-RU" sz="5400" dirty="0" smtClean="0"/>
              <a:t>) </a:t>
            </a:r>
            <a:r>
              <a:rPr lang="ru-RU" sz="5400" dirty="0" err="1" smtClean="0"/>
              <a:t>воссозд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ла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4) </a:t>
            </a:r>
            <a:r>
              <a:rPr lang="ru-RU" sz="5400" dirty="0" err="1" smtClean="0"/>
              <a:t>б</a:t>
            </a:r>
            <a:r>
              <a:rPr lang="ru-RU" sz="5400" b="1" dirty="0" err="1" smtClean="0"/>
              <a:t>О</a:t>
            </a:r>
            <a:r>
              <a:rPr lang="ru-RU" sz="5400" dirty="0" err="1" smtClean="0"/>
              <a:t>роду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472518" cy="16383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5. </a:t>
            </a:r>
            <a:r>
              <a:rPr lang="ru-RU" i="1" dirty="0" smtClean="0"/>
              <a:t>В каком слове буква, обозначающая ударный гласный, выделена верно?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1) </a:t>
            </a:r>
            <a:r>
              <a:rPr lang="ru-RU" sz="5400" dirty="0" err="1" smtClean="0"/>
              <a:t>Бухг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лтеров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2</a:t>
            </a:r>
            <a:r>
              <a:rPr lang="ru-RU" sz="5400" dirty="0" smtClean="0"/>
              <a:t>) </a:t>
            </a:r>
            <a:r>
              <a:rPr lang="ru-RU" sz="5400" dirty="0" err="1" smtClean="0"/>
              <a:t>кат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лог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3</a:t>
            </a:r>
            <a:r>
              <a:rPr lang="ru-RU" sz="5400" dirty="0" smtClean="0"/>
              <a:t>) </a:t>
            </a:r>
            <a:r>
              <a:rPr lang="ru-RU" sz="5400" dirty="0" err="1" smtClean="0"/>
              <a:t>исчерп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ть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4) </a:t>
            </a:r>
            <a:r>
              <a:rPr lang="ru-RU" sz="5400" dirty="0" err="1" smtClean="0"/>
              <a:t>клал</a:t>
            </a:r>
            <a:r>
              <a:rPr lang="ru-RU" sz="5400" b="1" dirty="0" err="1" smtClean="0"/>
              <a:t>А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6. </a:t>
            </a:r>
            <a:r>
              <a:rPr lang="ru-RU" i="1" dirty="0" smtClean="0"/>
              <a:t>В каком слове буква, обозначающая ударный гласный, выделена неверно?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5400" dirty="0" smtClean="0"/>
              <a:t>1) Звон</a:t>
            </a:r>
            <a:r>
              <a:rPr lang="ru-RU" sz="5400" b="1" dirty="0" smtClean="0"/>
              <a:t>и</a:t>
            </a:r>
            <a:r>
              <a:rPr lang="ru-RU" sz="5400" dirty="0" smtClean="0"/>
              <a:t>шь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2) </a:t>
            </a:r>
            <a:r>
              <a:rPr lang="ru-RU" sz="5400" dirty="0" err="1" smtClean="0"/>
              <a:t>низвед</a:t>
            </a:r>
            <a:r>
              <a:rPr lang="ru-RU" sz="5400" b="1" dirty="0" err="1" smtClean="0"/>
              <a:t>Ё</a:t>
            </a:r>
            <a:r>
              <a:rPr lang="ru-RU" sz="5400" dirty="0" err="1" smtClean="0"/>
              <a:t>н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3</a:t>
            </a:r>
            <a:r>
              <a:rPr lang="ru-RU" sz="5400" dirty="0" smtClean="0"/>
              <a:t>) </a:t>
            </a:r>
            <a:r>
              <a:rPr lang="ru-RU" sz="5400" dirty="0" err="1" smtClean="0"/>
              <a:t>к</a:t>
            </a:r>
            <a:r>
              <a:rPr lang="ru-RU" sz="5400" b="1" dirty="0" err="1" smtClean="0"/>
              <a:t>О</a:t>
            </a:r>
            <a:r>
              <a:rPr lang="ru-RU" sz="5400" dirty="0" err="1" smtClean="0"/>
              <a:t>рмящий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4</a:t>
            </a:r>
            <a:r>
              <a:rPr lang="ru-RU" sz="5400" dirty="0" smtClean="0"/>
              <a:t>) </a:t>
            </a:r>
            <a:r>
              <a:rPr lang="ru-RU" sz="5400" dirty="0" err="1" smtClean="0"/>
              <a:t>кровоточ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т</a:t>
            </a:r>
            <a:r>
              <a:rPr lang="ru-RU" sz="5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7. </a:t>
            </a:r>
            <a:r>
              <a:rPr lang="ru-RU" sz="3600" i="1" dirty="0" smtClean="0"/>
              <a:t>В каком слове буква, обозначающая ударный гласный, выделена неверно?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1) </a:t>
            </a:r>
            <a:r>
              <a:rPr lang="ru-RU" sz="5400" dirty="0" err="1" smtClean="0"/>
              <a:t>Бал</a:t>
            </a:r>
            <a:r>
              <a:rPr lang="ru-RU" sz="5400" b="1" dirty="0" err="1" smtClean="0"/>
              <a:t>У</a:t>
            </a:r>
            <a:r>
              <a:rPr lang="ru-RU" sz="5400" dirty="0" err="1" smtClean="0"/>
              <a:t>ясь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2</a:t>
            </a:r>
            <a:r>
              <a:rPr lang="ru-RU" sz="5400" dirty="0" smtClean="0"/>
              <a:t>) </a:t>
            </a:r>
            <a:r>
              <a:rPr lang="ru-RU" sz="5400" dirty="0" err="1" smtClean="0"/>
              <a:t>дозвон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тся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3</a:t>
            </a:r>
            <a:r>
              <a:rPr lang="ru-RU" sz="5400" dirty="0" smtClean="0"/>
              <a:t>) </a:t>
            </a:r>
            <a:r>
              <a:rPr lang="ru-RU" sz="5400" dirty="0" err="1" smtClean="0"/>
              <a:t>пр</a:t>
            </a:r>
            <a:r>
              <a:rPr lang="ru-RU" sz="5400" b="1" dirty="0" err="1" smtClean="0"/>
              <a:t>И</a:t>
            </a:r>
            <a:r>
              <a:rPr lang="ru-RU" sz="5400" dirty="0" err="1" smtClean="0"/>
              <a:t>няли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4</a:t>
            </a:r>
            <a:r>
              <a:rPr lang="ru-RU" sz="5400" dirty="0" smtClean="0"/>
              <a:t>) </a:t>
            </a:r>
            <a:r>
              <a:rPr lang="ru-RU" sz="5400" dirty="0" err="1" smtClean="0"/>
              <a:t>прир</a:t>
            </a:r>
            <a:r>
              <a:rPr lang="ru-RU" sz="5400" b="1" dirty="0" err="1" smtClean="0"/>
              <a:t>У</a:t>
            </a:r>
            <a:r>
              <a:rPr lang="ru-RU" sz="5400" dirty="0" err="1" smtClean="0"/>
              <a:t>ченный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8. </a:t>
            </a:r>
            <a:r>
              <a:rPr lang="ru-RU" sz="3200" i="1" dirty="0" smtClean="0"/>
              <a:t>В каком слове буква, обозначающая ударный гласный, выделена неверно?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1) </a:t>
            </a:r>
            <a:r>
              <a:rPr lang="ru-RU" sz="5400" dirty="0" err="1" smtClean="0"/>
              <a:t>Обесп</a:t>
            </a:r>
            <a:r>
              <a:rPr lang="ru-RU" sz="5400" b="1" dirty="0" err="1" smtClean="0"/>
              <a:t>Е</a:t>
            </a:r>
            <a:r>
              <a:rPr lang="ru-RU" sz="5400" dirty="0" err="1" smtClean="0"/>
              <a:t>чение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2) </a:t>
            </a:r>
            <a:r>
              <a:rPr lang="ru-RU" sz="5400" dirty="0" err="1" smtClean="0"/>
              <a:t>д</a:t>
            </a:r>
            <a:r>
              <a:rPr lang="ru-RU" sz="5400" b="1" dirty="0" err="1" smtClean="0"/>
              <a:t>А</a:t>
            </a:r>
            <a:r>
              <a:rPr lang="ru-RU" sz="5400" dirty="0" err="1" smtClean="0"/>
              <a:t>внишний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3) </a:t>
            </a:r>
            <a:r>
              <a:rPr lang="ru-RU" sz="5400" dirty="0" err="1" smtClean="0"/>
              <a:t>включ</a:t>
            </a:r>
            <a:r>
              <a:rPr lang="ru-RU" sz="5400" b="1" dirty="0" err="1" smtClean="0"/>
              <a:t>Ё</a:t>
            </a:r>
            <a:r>
              <a:rPr lang="ru-RU" sz="5400" dirty="0" err="1" smtClean="0"/>
              <a:t>нный</a:t>
            </a:r>
            <a:r>
              <a:rPr lang="ru-RU" sz="5400" dirty="0" smtClean="0"/>
              <a:t>; </a:t>
            </a:r>
            <a:endParaRPr lang="ru-RU" sz="5400" dirty="0" smtClean="0"/>
          </a:p>
          <a:p>
            <a:r>
              <a:rPr lang="ru-RU" sz="5400" dirty="0" smtClean="0"/>
              <a:t>4</a:t>
            </a:r>
            <a:r>
              <a:rPr lang="ru-RU" sz="5400" dirty="0" smtClean="0"/>
              <a:t>) </a:t>
            </a:r>
            <a:r>
              <a:rPr lang="ru-RU" sz="5400" dirty="0" err="1" smtClean="0"/>
              <a:t>кл</a:t>
            </a:r>
            <a:r>
              <a:rPr lang="ru-RU" sz="5400" b="1" dirty="0" err="1" smtClean="0"/>
              <a:t>Е</a:t>
            </a:r>
            <a:r>
              <a:rPr lang="ru-RU" sz="5400" dirty="0" err="1" smtClean="0"/>
              <a:t>ить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</TotalTime>
  <Words>352</Words>
  <PresentationFormat>Экран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Тренировочный тест по орфоэпии</vt:lpstr>
      <vt:lpstr>1. В каком слове буква, обозначающая ударный гласный, выделена верно?</vt:lpstr>
      <vt:lpstr>2. В каком слове буква, обозначающая ударный гласный, выделена верно?</vt:lpstr>
      <vt:lpstr>3. В каком слове буква, обозначающая ударный гласный, выделена верно?</vt:lpstr>
      <vt:lpstr>4. В каком слове буква, обозначающая ударный гласный, выделена неверно?</vt:lpstr>
      <vt:lpstr>5. В каком слове буква, обозначающая ударный гласный, выделена верно?</vt:lpstr>
      <vt:lpstr>6. В каком слове буква, обозначающая ударный гласный, выделена неверно?</vt:lpstr>
      <vt:lpstr>7. В каком слове буква, обозначающая ударный гласный, выделена неверно?</vt:lpstr>
      <vt:lpstr>8. В каком слове буква, обозначающая ударный гласный, выделена неверно?</vt:lpstr>
      <vt:lpstr>9. В каком слове буква, обозначающая ударный гласный, выделена неверно?</vt:lpstr>
      <vt:lpstr>10. В каком слове буква, обозначающая ударный гласный, выделена верно? </vt:lpstr>
      <vt:lpstr>Проверь себя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Тренировочный тест по орфоэпии</dc:title>
  <dc:creator>Пользователь</dc:creator>
  <cp:lastModifiedBy>Пользователь</cp:lastModifiedBy>
  <cp:revision>3</cp:revision>
  <dcterms:created xsi:type="dcterms:W3CDTF">2017-11-21T01:38:44Z</dcterms:created>
  <dcterms:modified xsi:type="dcterms:W3CDTF">2017-11-21T02:08:22Z</dcterms:modified>
</cp:coreProperties>
</file>