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/>
          <a:lstStyle/>
          <a:p>
            <a:pPr algn="ctr"/>
            <a:r>
              <a:rPr lang="ru-RU" dirty="0" smtClean="0"/>
              <a:t>Тест по творчеству И.А. Бунина. «Тёмные аллеи»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122" name="AutoShape 2" descr="ÐÐ°ÑÑÐ¸Ð½ÐºÐ¸ Ð¿Ð¾ Ð·Ð°Ð¿ÑÐ¾ÑÑ ÑÑÐ¼Ð½ÑÐµ Ð°Ð»Ð»Ðµ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ÐÐ°ÑÑÐ¸Ð½ÐºÐ¸ Ð¿Ð¾ Ð·Ð°Ð¿ÑÐ¾ÑÑ ÑÑÐ¼Ð½ÑÐµ Ð°Ð»Ð»Ðµ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ÐÐ°ÑÑÐ¸Ð½ÐºÐ¸ Ð¿Ð¾ Ð·Ð°Ð¿ÑÐ¾ÑÑ ÑÑÐ¼Ð½ÑÐµ Ð°Ð»Ð»Ðµ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ÐÐ°ÑÑÐ¸Ð½ÐºÐ¸ Ð¿Ð¾ Ð·Ð°Ð¿ÑÐ¾ÑÑ ÑÑÐ¼Ð½ÑÐµ Ð°Ð»Ð»Ðµ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AutoShape 10" descr="ÐÐ°ÑÑÐ¸Ð½ÐºÐ¸ Ð¿Ð¾ Ð·Ð°Ð¿ÑÐ¾ÑÑ ÑÑÐ¼Ð½ÑÐµ Ð°Ð»Ð»Ðµ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2" name="AutoShape 12" descr="ÐÐ°ÑÑÐ¸Ð½ÐºÐ¸ Ð¿Ð¾ Ð·Ð°Ð¿ÑÐ¾ÑÑ ÑÑÐ¼Ð½ÑÐµ Ð°Ð»Ð»Ðµ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3" name="Picture 13" descr="C:\Users\User\Downloads\темные алле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928802"/>
            <a:ext cx="6277548" cy="4683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/>
              <a:t>9. Что связывало Николая Алексеевича и Надежду?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А.  В молодости они были влюблены друг в друга;</a:t>
            </a:r>
          </a:p>
          <a:p>
            <a:pPr>
              <a:buNone/>
            </a:pPr>
            <a:r>
              <a:rPr lang="ru-RU" dirty="0" smtClean="0"/>
              <a:t>Б.  В молодости они вместе управляли постоялым двором;</a:t>
            </a:r>
          </a:p>
          <a:p>
            <a:pPr>
              <a:buNone/>
            </a:pPr>
            <a:r>
              <a:rPr lang="ru-RU" dirty="0" smtClean="0"/>
              <a:t>В.  Надежда была троюродной сестрой Николая Алексеевича;</a:t>
            </a:r>
          </a:p>
          <a:p>
            <a:pPr>
              <a:buNone/>
            </a:pPr>
            <a:r>
              <a:rPr lang="ru-RU" dirty="0" smtClean="0"/>
              <a:t>Г.  Надежда была бывшей крепостной Николая Алексеевича.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10. Сколько лет не виделись Николай Алексеевич и Надежда?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5200" dirty="0" smtClean="0"/>
              <a:t>А.  Пятнадцать;</a:t>
            </a:r>
          </a:p>
          <a:p>
            <a:pPr>
              <a:buNone/>
            </a:pPr>
            <a:r>
              <a:rPr lang="ru-RU" sz="5200" dirty="0" smtClean="0"/>
              <a:t>Б.  Двадцать пять;</a:t>
            </a:r>
          </a:p>
          <a:p>
            <a:pPr>
              <a:buNone/>
            </a:pPr>
            <a:r>
              <a:rPr lang="ru-RU" sz="5200" dirty="0" smtClean="0"/>
              <a:t>В.  Тридцать;</a:t>
            </a:r>
          </a:p>
          <a:p>
            <a:pPr>
              <a:buNone/>
            </a:pPr>
            <a:r>
              <a:rPr lang="ru-RU" sz="5200" dirty="0" smtClean="0"/>
              <a:t>Г.   Сорок.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11. Почему Надежда так и не вышла замуж?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А.  Возлюбленный Надежды умер много лет назад, и она не смогла полюбить другого;</a:t>
            </a:r>
          </a:p>
          <a:p>
            <a:pPr>
              <a:buNone/>
            </a:pPr>
            <a:r>
              <a:rPr lang="ru-RU" dirty="0" smtClean="0"/>
              <a:t>Б.  Надежда всю жизнь любила Николая Алексеевича;</a:t>
            </a:r>
          </a:p>
          <a:p>
            <a:pPr>
              <a:buNone/>
            </a:pPr>
            <a:r>
              <a:rPr lang="ru-RU" dirty="0" smtClean="0"/>
              <a:t>В.  Надежда была глубоко верующей и дала обет никогда не выходить замуж;</a:t>
            </a:r>
          </a:p>
          <a:p>
            <a:pPr>
              <a:buNone/>
            </a:pPr>
            <a:r>
              <a:rPr lang="ru-RU" dirty="0" smtClean="0"/>
              <a:t>Г.  Надежда была некрасива, поэтому мужчины не обращали на нее внимания.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12. О чем Николай Алексеевич читал стихи Надежде?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800" dirty="0" smtClean="0"/>
              <a:t>А.  О буйных ветрах;</a:t>
            </a:r>
          </a:p>
          <a:p>
            <a:pPr>
              <a:buNone/>
            </a:pPr>
            <a:r>
              <a:rPr lang="ru-RU" sz="4800" dirty="0" smtClean="0"/>
              <a:t>Б.  О весенних парках;</a:t>
            </a:r>
          </a:p>
          <a:p>
            <a:pPr>
              <a:buNone/>
            </a:pPr>
            <a:r>
              <a:rPr lang="ru-RU" sz="4800" dirty="0" smtClean="0"/>
              <a:t>В.  О чистых сердцах;</a:t>
            </a:r>
          </a:p>
          <a:p>
            <a:pPr>
              <a:buNone/>
            </a:pPr>
            <a:r>
              <a:rPr lang="ru-RU" sz="4800" dirty="0" smtClean="0"/>
              <a:t>Г.  О темных аллеях.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22553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b="1" dirty="0" smtClean="0"/>
              <a:t>13</a:t>
            </a:r>
            <a:r>
              <a:rPr lang="ru-RU" sz="3100" dirty="0" smtClean="0"/>
              <a:t>.</a:t>
            </a:r>
            <a:r>
              <a:rPr lang="ru-RU" sz="2700" dirty="0" smtClean="0"/>
              <a:t> </a:t>
            </a:r>
            <a:r>
              <a:rPr lang="ru-RU" sz="3100" b="1" i="1" dirty="0" smtClean="0"/>
              <a:t>Кому из героев принадлежат слова: «Молодость у всякого проходит, а любовь — другое дело»?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215370" cy="5286412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А. Надежде;</a:t>
            </a:r>
          </a:p>
          <a:p>
            <a:pPr>
              <a:buNone/>
            </a:pPr>
            <a:r>
              <a:rPr lang="ru-RU" dirty="0" smtClean="0"/>
              <a:t>Б.  Николаю Алексеевичу;</a:t>
            </a:r>
          </a:p>
          <a:p>
            <a:pPr>
              <a:buNone/>
            </a:pPr>
            <a:r>
              <a:rPr lang="ru-RU" dirty="0" smtClean="0"/>
              <a:t>В.  Жене Николая Алексеевича;</a:t>
            </a:r>
          </a:p>
          <a:p>
            <a:pPr>
              <a:buNone/>
            </a:pPr>
            <a:r>
              <a:rPr lang="ru-RU" dirty="0" smtClean="0"/>
              <a:t>Г.   Климу.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01038" cy="15001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14. Как сложилась судьба </a:t>
            </a:r>
            <a:br>
              <a:rPr lang="ru-RU" b="1" i="1" dirty="0" smtClean="0"/>
            </a:br>
            <a:r>
              <a:rPr lang="ru-RU" b="1" i="1" dirty="0" smtClean="0"/>
              <a:t>Николая Алексеевича?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А.  Живет в счастливом браке, у него трое сыновей;</a:t>
            </a:r>
          </a:p>
          <a:p>
            <a:pPr>
              <a:buNone/>
            </a:pPr>
            <a:r>
              <a:rPr lang="ru-RU" dirty="0" smtClean="0"/>
              <a:t>Б.  Был женат, но жена ему изменила и бросила;</a:t>
            </a:r>
          </a:p>
          <a:p>
            <a:pPr>
              <a:buNone/>
            </a:pPr>
            <a:r>
              <a:rPr lang="ru-RU" dirty="0" smtClean="0"/>
              <a:t>В.  Никогда не был женат;</a:t>
            </a:r>
          </a:p>
          <a:p>
            <a:pPr>
              <a:buNone/>
            </a:pPr>
            <a:r>
              <a:rPr lang="ru-RU" dirty="0" smtClean="0"/>
              <a:t>Г.  Николай Алексеевич ничего не рассказывал о своей жизни.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/>
              <a:t>15. О чем думает Николай Алексеевич в дороге после встречи с Надеждой?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А.  Почему Надежда не вышла замуж;</a:t>
            </a:r>
          </a:p>
          <a:p>
            <a:r>
              <a:rPr lang="ru-RU" dirty="0" smtClean="0"/>
              <a:t>Б.  Как женщина сама справляется с хозяйством постоялого двора;</a:t>
            </a:r>
          </a:p>
          <a:p>
            <a:r>
              <a:rPr lang="ru-RU" dirty="0" smtClean="0"/>
              <a:t> В. Что было бы, если бы он не дал Надежде вольную;</a:t>
            </a:r>
          </a:p>
          <a:p>
            <a:r>
              <a:rPr lang="ru-RU" dirty="0" smtClean="0"/>
              <a:t> Г. Что было бы, если бы Надежда была его женой.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1 в</a:t>
            </a:r>
          </a:p>
          <a:p>
            <a:r>
              <a:rPr lang="ru-RU" sz="3600" b="1" dirty="0" smtClean="0"/>
              <a:t>2 в</a:t>
            </a:r>
          </a:p>
          <a:p>
            <a:r>
              <a:rPr lang="ru-RU" sz="3600" b="1" dirty="0" smtClean="0"/>
              <a:t>3 г</a:t>
            </a:r>
          </a:p>
          <a:p>
            <a:r>
              <a:rPr lang="ru-RU" sz="3600" b="1" dirty="0" smtClean="0"/>
              <a:t>4 г</a:t>
            </a:r>
          </a:p>
          <a:p>
            <a:r>
              <a:rPr lang="ru-RU" sz="3600" b="1" dirty="0" smtClean="0"/>
              <a:t>5 в</a:t>
            </a:r>
          </a:p>
          <a:p>
            <a:r>
              <a:rPr lang="ru-RU" sz="3600" b="1" dirty="0" smtClean="0"/>
              <a:t>6 г</a:t>
            </a:r>
          </a:p>
          <a:p>
            <a:r>
              <a:rPr lang="ru-RU" sz="3600" b="1" dirty="0" smtClean="0"/>
              <a:t>7 б</a:t>
            </a:r>
          </a:p>
          <a:p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8 а</a:t>
            </a:r>
          </a:p>
          <a:p>
            <a:r>
              <a:rPr lang="ru-RU" sz="3200" b="1" dirty="0" smtClean="0"/>
              <a:t>9 а</a:t>
            </a:r>
          </a:p>
          <a:p>
            <a:r>
              <a:rPr lang="ru-RU" sz="3200" b="1" dirty="0" smtClean="0"/>
              <a:t>10 в</a:t>
            </a:r>
          </a:p>
          <a:p>
            <a:r>
              <a:rPr lang="ru-RU" sz="3200" b="1" dirty="0" smtClean="0"/>
              <a:t>11 б</a:t>
            </a:r>
          </a:p>
          <a:p>
            <a:r>
              <a:rPr lang="ru-RU" sz="3200" b="1" dirty="0" smtClean="0"/>
              <a:t>12 г</a:t>
            </a:r>
          </a:p>
          <a:p>
            <a:r>
              <a:rPr lang="ru-RU" sz="3200" b="1" dirty="0" smtClean="0"/>
              <a:t>13 а</a:t>
            </a:r>
          </a:p>
          <a:p>
            <a:r>
              <a:rPr lang="ru-RU" sz="3200" b="1" dirty="0" smtClean="0"/>
              <a:t>14 б</a:t>
            </a:r>
          </a:p>
          <a:p>
            <a:r>
              <a:rPr lang="ru-RU" sz="3200" b="1" dirty="0" smtClean="0"/>
              <a:t>15 г</a:t>
            </a:r>
            <a:endParaRPr lang="ru-RU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Оцени себя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dirty="0" smtClean="0"/>
              <a:t>5 – 8     «3»</a:t>
            </a:r>
          </a:p>
          <a:p>
            <a:pPr algn="ctr"/>
            <a:r>
              <a:rPr lang="ru-RU" sz="6000" b="1" i="1" dirty="0" smtClean="0"/>
              <a:t>9 – 12   «4»</a:t>
            </a:r>
          </a:p>
          <a:p>
            <a:pPr algn="ctr"/>
            <a:r>
              <a:rPr lang="ru-RU" sz="6000" b="1" i="1" dirty="0" smtClean="0"/>
              <a:t>13 – 15 «5»</a:t>
            </a:r>
            <a:endParaRPr lang="ru-RU" sz="60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1. Укажите годы жизни</a:t>
            </a:r>
            <a:br>
              <a:rPr lang="ru-RU" b="1" i="1" dirty="0" smtClean="0"/>
            </a:br>
            <a:r>
              <a:rPr lang="ru-RU" b="1" i="1" dirty="0" smtClean="0"/>
              <a:t> И.А. Бунина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а) 1860-1904     </a:t>
            </a:r>
          </a:p>
          <a:p>
            <a:r>
              <a:rPr lang="ru-RU" dirty="0" smtClean="0"/>
              <a:t>б) 1865-1921       </a:t>
            </a:r>
          </a:p>
          <a:p>
            <a:r>
              <a:rPr lang="ru-RU" dirty="0" smtClean="0"/>
              <a:t>в) 1870-1953           </a:t>
            </a:r>
          </a:p>
          <a:p>
            <a:r>
              <a:rPr lang="ru-RU" dirty="0" smtClean="0"/>
              <a:t>г) 1899-1960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2. И.А. Бунин  родился   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     </a:t>
            </a:r>
            <a:endParaRPr lang="ru-RU" dirty="0" smtClean="0"/>
          </a:p>
          <a:p>
            <a:r>
              <a:rPr lang="ru-RU" dirty="0" smtClean="0"/>
              <a:t>а) в Нижнем Новгороде    </a:t>
            </a:r>
          </a:p>
          <a:p>
            <a:r>
              <a:rPr lang="ru-RU" dirty="0" smtClean="0"/>
              <a:t>б) в Москве      </a:t>
            </a:r>
          </a:p>
          <a:p>
            <a:r>
              <a:rPr lang="ru-RU" dirty="0" smtClean="0"/>
              <a:t>в) </a:t>
            </a:r>
            <a:r>
              <a:rPr lang="ru-RU" dirty="0" err="1" smtClean="0"/>
              <a:t>в</a:t>
            </a:r>
            <a:r>
              <a:rPr lang="ru-RU" dirty="0" smtClean="0"/>
              <a:t> Воронеже        </a:t>
            </a:r>
          </a:p>
          <a:p>
            <a:r>
              <a:rPr lang="ru-RU" dirty="0" smtClean="0"/>
              <a:t>г) в Таганроге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3. После октябрьской революции И. А. Бунин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 был осужден и расстрелян</a:t>
            </a:r>
          </a:p>
          <a:p>
            <a:r>
              <a:rPr lang="ru-RU" dirty="0" smtClean="0"/>
              <a:t>б) эмигрировал в США</a:t>
            </a:r>
          </a:p>
          <a:p>
            <a:r>
              <a:rPr lang="ru-RU" dirty="0" smtClean="0"/>
              <a:t>в) остался в России</a:t>
            </a:r>
          </a:p>
          <a:p>
            <a:r>
              <a:rPr lang="ru-RU" dirty="0" smtClean="0"/>
              <a:t>г) эмигрировал во Францию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4. </a:t>
            </a:r>
            <a:r>
              <a:rPr lang="ru-RU" sz="3600" b="1" i="1" dirty="0" smtClean="0"/>
              <a:t>В каком году был написан рассказ Ивана Алексеевича Бунина «Темные аллеи»?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 smtClean="0"/>
          </a:p>
          <a:p>
            <a:endParaRPr lang="ru-RU" sz="6200" dirty="0" smtClean="0"/>
          </a:p>
          <a:p>
            <a:r>
              <a:rPr lang="ru-RU" sz="8600" dirty="0" smtClean="0"/>
              <a:t>а)1932</a:t>
            </a:r>
            <a:r>
              <a:rPr lang="ru-RU" sz="8600" dirty="0" smtClean="0"/>
              <a:t>;</a:t>
            </a:r>
          </a:p>
          <a:p>
            <a:r>
              <a:rPr lang="ru-RU" sz="8600" dirty="0" smtClean="0"/>
              <a:t> б)1935;</a:t>
            </a:r>
          </a:p>
          <a:p>
            <a:r>
              <a:rPr lang="ru-RU" sz="8600" dirty="0" smtClean="0"/>
              <a:t> в)1936;</a:t>
            </a:r>
          </a:p>
          <a:p>
            <a:r>
              <a:rPr lang="ru-RU" sz="8600" dirty="0" smtClean="0"/>
              <a:t> г)1938.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/>
              <a:t>5. В традициях какого литературного направления написан рассказ «Темные аллеи»?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А) Классицизм;</a:t>
            </a:r>
          </a:p>
          <a:p>
            <a:r>
              <a:rPr lang="ru-RU" sz="4400" dirty="0" smtClean="0"/>
              <a:t>Б) Романтизм;</a:t>
            </a:r>
          </a:p>
          <a:p>
            <a:r>
              <a:rPr lang="ru-RU" sz="4400" dirty="0" smtClean="0"/>
              <a:t>В) Неореализм;</a:t>
            </a:r>
          </a:p>
          <a:p>
            <a:r>
              <a:rPr lang="ru-RU" sz="4400" dirty="0" smtClean="0"/>
              <a:t>Г) Символизм.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/>
              <a:t>6. Где остановились Николай Алексеевич с кучером?</a:t>
            </a:r>
            <a:br>
              <a:rPr lang="ru-RU" sz="3200" b="1" i="1" dirty="0" smtClean="0"/>
            </a:b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А) Заехали в гости к семье Клима;</a:t>
            </a:r>
          </a:p>
          <a:p>
            <a:r>
              <a:rPr lang="ru-RU" dirty="0" smtClean="0"/>
              <a:t>Б) У двоюродной сестры Николая Алексеевича;</a:t>
            </a:r>
          </a:p>
          <a:p>
            <a:r>
              <a:rPr lang="ru-RU" dirty="0" smtClean="0"/>
              <a:t>В) У гостеприимного крестьянина;</a:t>
            </a:r>
          </a:p>
          <a:p>
            <a:r>
              <a:rPr lang="ru-RU" dirty="0" smtClean="0"/>
              <a:t>Г) На постоялом дворе.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i="1" dirty="0" smtClean="0"/>
              <a:t>7. На кого из исторических деятелей был похож Николай Алексеевич?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А) На Александра I;</a:t>
            </a:r>
          </a:p>
          <a:p>
            <a:r>
              <a:rPr lang="ru-RU" sz="4800" dirty="0" smtClean="0"/>
              <a:t>Б) На Александра II;</a:t>
            </a:r>
          </a:p>
          <a:p>
            <a:r>
              <a:rPr lang="ru-RU" sz="4800" dirty="0" smtClean="0"/>
              <a:t>В) На Петра I;</a:t>
            </a:r>
          </a:p>
          <a:p>
            <a:r>
              <a:rPr lang="ru-RU" sz="4800" dirty="0" smtClean="0"/>
              <a:t>Г) На Николая I.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8. На кого была похожа Надежда?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4400" dirty="0" smtClean="0"/>
              <a:t>А. На пожилую цыганку; </a:t>
            </a:r>
          </a:p>
          <a:p>
            <a:pPr>
              <a:buNone/>
            </a:pPr>
            <a:r>
              <a:rPr lang="ru-RU" sz="4400" dirty="0" smtClean="0"/>
              <a:t>Б. На молодую гречанку; </a:t>
            </a:r>
          </a:p>
          <a:p>
            <a:pPr>
              <a:buNone/>
            </a:pPr>
            <a:r>
              <a:rPr lang="ru-RU" sz="4400" dirty="0" smtClean="0"/>
              <a:t>В. На мать Николая Алексеевича; </a:t>
            </a:r>
          </a:p>
          <a:p>
            <a:pPr>
              <a:buNone/>
            </a:pPr>
            <a:r>
              <a:rPr lang="ru-RU" sz="4400" dirty="0" smtClean="0"/>
              <a:t>Г. На женщину с картины известного художника.</a:t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72</TotalTime>
  <Words>196</Words>
  <PresentationFormat>Экран (4:3)</PresentationFormat>
  <Paragraphs>112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Тест по творчеству И.А. Бунина. «Тёмные аллеи»</vt:lpstr>
      <vt:lpstr> 1. Укажите годы жизни  И.А. Бунина </vt:lpstr>
      <vt:lpstr>2. И.А. Бунин  родился    </vt:lpstr>
      <vt:lpstr> 3. После октябрьской революции И. А. Бунин </vt:lpstr>
      <vt:lpstr> 4. В каком году был написан рассказ Ивана Алексеевича Бунина «Темные аллеи»? </vt:lpstr>
      <vt:lpstr>5. В традициях какого литературного направления написан рассказ «Темные аллеи»? </vt:lpstr>
      <vt:lpstr>6. Где остановились Николай Алексеевич с кучером? </vt:lpstr>
      <vt:lpstr> 7. На кого из исторических деятелей был похож Николай Алексеевич? </vt:lpstr>
      <vt:lpstr>8. На кого была похожа Надежда?</vt:lpstr>
      <vt:lpstr>9. Что связывало Николая Алексеевича и Надежду?</vt:lpstr>
      <vt:lpstr> 10. Сколько лет не виделись Николай Алексеевич и Надежда? </vt:lpstr>
      <vt:lpstr> 11. Почему Надежда так и не вышла замуж? </vt:lpstr>
      <vt:lpstr> 12. О чем Николай Алексеевич читал стихи Надежде? </vt:lpstr>
      <vt:lpstr>   13. Кому из героев принадлежат слова: «Молодость у всякого проходит, а любовь — другое дело»?  </vt:lpstr>
      <vt:lpstr>  14. Как сложилась судьба  Николая Алексеевича? </vt:lpstr>
      <vt:lpstr>15. О чем думает Николай Алексеевич в дороге после встречи с Надеждой? </vt:lpstr>
      <vt:lpstr>Ответы</vt:lpstr>
      <vt:lpstr>Оцени себя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10</cp:revision>
  <dcterms:created xsi:type="dcterms:W3CDTF">2018-03-06T02:29:44Z</dcterms:created>
  <dcterms:modified xsi:type="dcterms:W3CDTF">2020-10-14T19:25:26Z</dcterms:modified>
</cp:coreProperties>
</file>