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11.02.2019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Тест по биографии и творчеству Н.В. Гоголя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9 класс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9. Чем связаны между собой все части поэмы Н. В. Гоголя «Мертвые души»?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9. Чем связаны между собой все части поэмы Н. В. Гоголя «Мертвые души»?</a:t>
            </a:r>
          </a:p>
          <a:p>
            <a:r>
              <a:rPr lang="ru-RU" dirty="0" smtClean="0"/>
              <a:t>а) образом автора-повествователя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б</a:t>
            </a:r>
            <a:r>
              <a:rPr lang="ru-RU" dirty="0" smtClean="0"/>
              <a:t>) общими героями; </a:t>
            </a:r>
            <a:endParaRPr lang="ru-RU" dirty="0" smtClean="0"/>
          </a:p>
          <a:p>
            <a:r>
              <a:rPr lang="ru-RU" dirty="0" smtClean="0"/>
              <a:t>в</a:t>
            </a:r>
            <a:r>
              <a:rPr lang="ru-RU" dirty="0" smtClean="0"/>
              <a:t>) мотивом путешествия.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10. Назовите фамилию главного героя повести «Шинель»?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dirty="0" smtClean="0"/>
              <a:t>а</a:t>
            </a:r>
            <a:r>
              <a:rPr lang="ru-RU" sz="6000" dirty="0" smtClean="0"/>
              <a:t>) Плетнев</a:t>
            </a:r>
            <a:r>
              <a:rPr lang="ru-RU" sz="6000" dirty="0" smtClean="0"/>
              <a:t>;</a:t>
            </a:r>
          </a:p>
          <a:p>
            <a:r>
              <a:rPr lang="ru-RU" sz="6000" dirty="0" smtClean="0"/>
              <a:t>б</a:t>
            </a:r>
            <a:r>
              <a:rPr lang="ru-RU" sz="6000" dirty="0" smtClean="0"/>
              <a:t>) </a:t>
            </a:r>
            <a:r>
              <a:rPr lang="ru-RU" sz="6000" dirty="0" err="1" smtClean="0"/>
              <a:t>Башмачкин</a:t>
            </a:r>
            <a:r>
              <a:rPr lang="ru-RU" sz="6000" dirty="0" smtClean="0"/>
              <a:t>; </a:t>
            </a:r>
            <a:endParaRPr lang="ru-RU" sz="6000" dirty="0" smtClean="0"/>
          </a:p>
          <a:p>
            <a:r>
              <a:rPr lang="ru-RU" sz="6000" dirty="0" smtClean="0"/>
              <a:t>в</a:t>
            </a:r>
            <a:r>
              <a:rPr lang="ru-RU" sz="6000" dirty="0" smtClean="0"/>
              <a:t>) Шапочкин.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183880" cy="1051560"/>
          </a:xfrm>
        </p:spPr>
        <p:txBody>
          <a:bodyPr/>
          <a:lstStyle/>
          <a:p>
            <a:r>
              <a:rPr lang="ru-RU" smtClean="0"/>
              <a:t>Ключ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30352"/>
            <a:ext cx="8329642" cy="46131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3500" dirty="0" smtClean="0"/>
              <a:t>1 б</a:t>
            </a:r>
            <a:endParaRPr lang="ru-RU" sz="3500" dirty="0" smtClean="0"/>
          </a:p>
          <a:p>
            <a:r>
              <a:rPr lang="ru-RU" sz="3500" dirty="0" smtClean="0"/>
              <a:t>2 в</a:t>
            </a:r>
            <a:endParaRPr lang="ru-RU" sz="3500" dirty="0" smtClean="0"/>
          </a:p>
          <a:p>
            <a:r>
              <a:rPr lang="ru-RU" sz="3500" dirty="0" smtClean="0"/>
              <a:t>3 а</a:t>
            </a:r>
            <a:endParaRPr lang="ru-RU" sz="3500" dirty="0" smtClean="0"/>
          </a:p>
          <a:p>
            <a:r>
              <a:rPr lang="ru-RU" sz="3500" dirty="0" smtClean="0"/>
              <a:t>4 б</a:t>
            </a:r>
            <a:endParaRPr lang="ru-RU" sz="3500" dirty="0" smtClean="0"/>
          </a:p>
          <a:p>
            <a:r>
              <a:rPr lang="ru-RU" sz="3500" dirty="0" smtClean="0"/>
              <a:t>5 в</a:t>
            </a:r>
            <a:endParaRPr lang="ru-RU" sz="3500" dirty="0" smtClean="0"/>
          </a:p>
          <a:p>
            <a:r>
              <a:rPr lang="ru-RU" sz="3500" dirty="0" smtClean="0"/>
              <a:t>6 б</a:t>
            </a:r>
            <a:endParaRPr lang="ru-RU" sz="3500" dirty="0" smtClean="0"/>
          </a:p>
          <a:p>
            <a:r>
              <a:rPr lang="ru-RU" sz="3500" dirty="0" smtClean="0"/>
              <a:t>7 а</a:t>
            </a:r>
            <a:endParaRPr lang="ru-RU" sz="3500" dirty="0" smtClean="0"/>
          </a:p>
          <a:p>
            <a:r>
              <a:rPr lang="ru-RU" sz="3500" dirty="0" smtClean="0"/>
              <a:t>8 б</a:t>
            </a:r>
            <a:endParaRPr lang="ru-RU" sz="3500" dirty="0" smtClean="0"/>
          </a:p>
          <a:p>
            <a:r>
              <a:rPr lang="ru-RU" sz="3500" dirty="0" smtClean="0"/>
              <a:t>9 в</a:t>
            </a:r>
            <a:endParaRPr lang="ru-RU" sz="3500" dirty="0" smtClean="0"/>
          </a:p>
          <a:p>
            <a:r>
              <a:rPr lang="ru-RU" sz="3500" dirty="0" smtClean="0"/>
              <a:t>10 б</a:t>
            </a:r>
            <a:endParaRPr lang="ru-RU" sz="35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1. В каком году родился Н. В. Гоголь?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 а</a:t>
            </a:r>
            <a:r>
              <a:rPr lang="ru-RU" sz="6000" dirty="0" smtClean="0"/>
              <a:t>) 1808</a:t>
            </a:r>
            <a:r>
              <a:rPr lang="ru-RU" sz="6000" dirty="0" smtClean="0"/>
              <a:t>;</a:t>
            </a:r>
          </a:p>
          <a:p>
            <a:r>
              <a:rPr lang="ru-RU" sz="6000" dirty="0" smtClean="0"/>
              <a:t> </a:t>
            </a:r>
            <a:r>
              <a:rPr lang="ru-RU" sz="6000" dirty="0" smtClean="0"/>
              <a:t>б) 1809</a:t>
            </a:r>
            <a:r>
              <a:rPr lang="ru-RU" sz="6000" dirty="0" smtClean="0"/>
              <a:t>;</a:t>
            </a:r>
          </a:p>
          <a:p>
            <a:r>
              <a:rPr lang="ru-RU" sz="6000" dirty="0" smtClean="0"/>
              <a:t> </a:t>
            </a:r>
            <a:r>
              <a:rPr lang="ru-RU" sz="6000" dirty="0" smtClean="0"/>
              <a:t>в) 1810.</a:t>
            </a:r>
            <a:endParaRPr lang="ru-RU" sz="6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429132"/>
            <a:ext cx="8258204" cy="1605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 В какое учебное заведении поступил в 1821 г. Н. В. Гоголь?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а</a:t>
            </a:r>
            <a:r>
              <a:rPr lang="ru-RU" sz="4400" dirty="0" smtClean="0"/>
              <a:t>) Московский университет</a:t>
            </a:r>
            <a:r>
              <a:rPr lang="ru-RU" sz="4400" dirty="0" smtClean="0"/>
              <a:t>;</a:t>
            </a:r>
          </a:p>
          <a:p>
            <a:r>
              <a:rPr lang="ru-RU" sz="4400" dirty="0" smtClean="0"/>
              <a:t>б</a:t>
            </a:r>
            <a:r>
              <a:rPr lang="ru-RU" sz="4400" dirty="0" smtClean="0"/>
              <a:t>) Царскосельский лицей; </a:t>
            </a:r>
            <a:endParaRPr lang="ru-RU" sz="4400" dirty="0" smtClean="0"/>
          </a:p>
          <a:p>
            <a:r>
              <a:rPr lang="ru-RU" sz="4400" dirty="0" smtClean="0"/>
              <a:t>в</a:t>
            </a:r>
            <a:r>
              <a:rPr lang="ru-RU" sz="4400" dirty="0" smtClean="0"/>
              <a:t>) </a:t>
            </a:r>
            <a:r>
              <a:rPr lang="ru-RU" sz="4400" dirty="0" err="1" smtClean="0"/>
              <a:t>Нежинская</a:t>
            </a:r>
            <a:r>
              <a:rPr lang="ru-RU" sz="4400" dirty="0" smtClean="0"/>
              <a:t> гимназия.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929066"/>
            <a:ext cx="8186766" cy="21059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3. Какая служба больше всего привлекала Н. В. Гоголя по приезде в Петербург?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а</a:t>
            </a:r>
            <a:r>
              <a:rPr lang="ru-RU" sz="4000" dirty="0" smtClean="0"/>
              <a:t>) Государственная служба на поприще юстиции; </a:t>
            </a:r>
            <a:endParaRPr lang="ru-RU" sz="4000" dirty="0" smtClean="0"/>
          </a:p>
          <a:p>
            <a:r>
              <a:rPr lang="ru-RU" sz="4000" dirty="0" smtClean="0"/>
              <a:t>б</a:t>
            </a:r>
            <a:r>
              <a:rPr lang="ru-RU" sz="4000" dirty="0" smtClean="0"/>
              <a:t>) Военная служба; </a:t>
            </a:r>
            <a:endParaRPr lang="ru-RU" sz="4000" dirty="0" smtClean="0"/>
          </a:p>
          <a:p>
            <a:r>
              <a:rPr lang="ru-RU" sz="4000" dirty="0" smtClean="0"/>
              <a:t>в</a:t>
            </a:r>
            <a:r>
              <a:rPr lang="ru-RU" sz="4000" dirty="0" smtClean="0"/>
              <a:t>) Морская служба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357694"/>
            <a:ext cx="8258204" cy="16773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4. Под каким псевдонимом была написана поэма Н. В. Гоголя «</a:t>
            </a:r>
            <a:r>
              <a:rPr lang="ru-RU" dirty="0" err="1" smtClean="0"/>
              <a:t>Ганц</a:t>
            </a:r>
            <a:r>
              <a:rPr lang="ru-RU" dirty="0" smtClean="0"/>
              <a:t> Кюхельгартен»?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 smtClean="0"/>
              <a:t>а</a:t>
            </a:r>
            <a:r>
              <a:rPr lang="ru-RU" sz="4800" dirty="0" smtClean="0"/>
              <a:t>) Н. Борисов</a:t>
            </a:r>
            <a:r>
              <a:rPr lang="ru-RU" sz="4800" dirty="0" smtClean="0"/>
              <a:t>;</a:t>
            </a:r>
          </a:p>
          <a:p>
            <a:r>
              <a:rPr lang="ru-RU" sz="4800" dirty="0" smtClean="0"/>
              <a:t>б</a:t>
            </a:r>
            <a:r>
              <a:rPr lang="ru-RU" sz="4800" dirty="0" smtClean="0"/>
              <a:t>) В. Алов; </a:t>
            </a:r>
            <a:endParaRPr lang="ru-RU" sz="4800" dirty="0" smtClean="0"/>
          </a:p>
          <a:p>
            <a:r>
              <a:rPr lang="ru-RU" sz="4800" dirty="0" smtClean="0"/>
              <a:t>в</a:t>
            </a:r>
            <a:r>
              <a:rPr lang="ru-RU" sz="4800" dirty="0" smtClean="0"/>
              <a:t>) А.Соболев.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8"/>
            <a:ext cx="8258204" cy="1463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5. В какую страну внезапно уезжает Н. В. Гоголь после неудач в Петербурге?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5400" dirty="0" smtClean="0"/>
              <a:t>а</a:t>
            </a:r>
            <a:r>
              <a:rPr lang="ru-RU" sz="5400" dirty="0" smtClean="0"/>
              <a:t>) Швейцарию</a:t>
            </a:r>
            <a:r>
              <a:rPr lang="ru-RU" sz="5400" dirty="0" smtClean="0"/>
              <a:t>;</a:t>
            </a:r>
          </a:p>
          <a:p>
            <a:r>
              <a:rPr lang="ru-RU" sz="5400" dirty="0" smtClean="0"/>
              <a:t>б</a:t>
            </a:r>
            <a:r>
              <a:rPr lang="ru-RU" sz="5400" dirty="0" smtClean="0"/>
              <a:t>) Францию; </a:t>
            </a:r>
            <a:endParaRPr lang="ru-RU" sz="5400" dirty="0" smtClean="0"/>
          </a:p>
          <a:p>
            <a:r>
              <a:rPr lang="ru-RU" sz="5400" dirty="0" smtClean="0"/>
              <a:t>в</a:t>
            </a:r>
            <a:r>
              <a:rPr lang="ru-RU" sz="5400" dirty="0" smtClean="0"/>
              <a:t>) Германию.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В каком произведении Н. В. Гоголь изображает подлинную сущность «двух почтенных мужей Миргорода»?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r>
              <a:rPr lang="ru-RU" dirty="0" smtClean="0"/>
              <a:t>) «Шинель»;</a:t>
            </a:r>
          </a:p>
          <a:p>
            <a:r>
              <a:rPr lang="ru-RU" dirty="0" smtClean="0"/>
              <a:t>б) «Повесть о том, как поссорились Иван Иванович с Иваном Никифоровичем»;</a:t>
            </a:r>
          </a:p>
          <a:p>
            <a:r>
              <a:rPr lang="ru-RU" dirty="0" smtClean="0"/>
              <a:t>в) «Ревизор».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7. Сюжет к какой комедии был подсказан Н. В. Гоголю в письме А. С. Пушкиным?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4000" dirty="0" smtClean="0"/>
              <a:t>а</a:t>
            </a:r>
            <a:r>
              <a:rPr lang="ru-RU" sz="4000" dirty="0" smtClean="0"/>
              <a:t>) «Ревизор</a:t>
            </a:r>
            <a:r>
              <a:rPr lang="ru-RU" sz="4000" dirty="0" smtClean="0"/>
              <a:t>»;</a:t>
            </a:r>
          </a:p>
          <a:p>
            <a:r>
              <a:rPr lang="ru-RU" sz="4000" dirty="0" smtClean="0"/>
              <a:t> </a:t>
            </a:r>
            <a:r>
              <a:rPr lang="ru-RU" sz="4000" dirty="0" smtClean="0"/>
              <a:t>б) «Шинель</a:t>
            </a:r>
            <a:r>
              <a:rPr lang="ru-RU" sz="4000" dirty="0" smtClean="0"/>
              <a:t>»;</a:t>
            </a:r>
          </a:p>
          <a:p>
            <a:r>
              <a:rPr lang="ru-RU" sz="4000" dirty="0" smtClean="0"/>
              <a:t> </a:t>
            </a:r>
            <a:r>
              <a:rPr lang="ru-RU" sz="4000" dirty="0" smtClean="0"/>
              <a:t>б) «Вечера на хуторе близ Диканьки».</a:t>
            </a:r>
          </a:p>
          <a:p>
            <a:endParaRPr lang="ru-RU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8. Кому принадлежала идея поэмы «Мертвые души»?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dirty="0" smtClean="0"/>
              <a:t>а</a:t>
            </a:r>
            <a:r>
              <a:rPr lang="ru-RU" sz="6000" dirty="0" smtClean="0"/>
              <a:t>) Н. В. Гоголю; </a:t>
            </a:r>
            <a:endParaRPr lang="ru-RU" sz="6000" dirty="0" smtClean="0"/>
          </a:p>
          <a:p>
            <a:r>
              <a:rPr lang="ru-RU" sz="6000" dirty="0" smtClean="0"/>
              <a:t>б</a:t>
            </a:r>
            <a:r>
              <a:rPr lang="ru-RU" sz="6000" dirty="0" smtClean="0"/>
              <a:t>) А. С. Пушкину; </a:t>
            </a:r>
            <a:endParaRPr lang="ru-RU" sz="6000" dirty="0" smtClean="0"/>
          </a:p>
          <a:p>
            <a:r>
              <a:rPr lang="ru-RU" sz="6000" dirty="0" smtClean="0"/>
              <a:t>в</a:t>
            </a:r>
            <a:r>
              <a:rPr lang="ru-RU" sz="6000" dirty="0" smtClean="0"/>
              <a:t>) В. А. Жуковскому.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</TotalTime>
  <Words>380</Words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Тест по биографии и творчеству Н.В. Гоголя</vt:lpstr>
      <vt:lpstr>1. В каком году родился Н. В. Гоголь?</vt:lpstr>
      <vt:lpstr>2. В какое учебное заведении поступил в 1821 г. Н. В. Гоголь? </vt:lpstr>
      <vt:lpstr>3. Какая служба больше всего привлекала Н. В. Гоголя по приезде в Петербург? </vt:lpstr>
      <vt:lpstr>4. Под каким псевдонимом была написана поэма Н. В. Гоголя «Ганц Кюхельгартен»? </vt:lpstr>
      <vt:lpstr>5. В какую страну внезапно уезжает Н. В. Гоголь после неудач в Петербурге?</vt:lpstr>
      <vt:lpstr>6. В каком произведении Н. В. Гоголь изображает подлинную сущность «двух почтенных мужей Миргорода»?</vt:lpstr>
      <vt:lpstr>7. Сюжет к какой комедии был подсказан Н. В. Гоголю в письме А. С. Пушкиным? </vt:lpstr>
      <vt:lpstr>8. Кому принадлежала идея поэмы «Мертвые души»? </vt:lpstr>
      <vt:lpstr>9. Чем связаны между собой все части поэмы Н. В. Гоголя «Мертвые души»? </vt:lpstr>
      <vt:lpstr>10. Назовите фамилию главного героя повести «Шинель»? </vt:lpstr>
      <vt:lpstr>Ключ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по биографии и творчеству Н.В. Гоголя</dc:title>
  <dc:creator>Пользователь</dc:creator>
  <cp:lastModifiedBy>Пользователь</cp:lastModifiedBy>
  <cp:revision>2</cp:revision>
  <dcterms:created xsi:type="dcterms:W3CDTF">2019-02-11T03:34:45Z</dcterms:created>
  <dcterms:modified xsi:type="dcterms:W3CDTF">2019-02-11T03:50:20Z</dcterms:modified>
</cp:coreProperties>
</file>