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28.03.2018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Тест по биографии А.А. Блока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9 класс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9. Кем была жена Блока?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 smtClean="0"/>
              <a:t>А) дочерью великого актёра</a:t>
            </a:r>
          </a:p>
          <a:p>
            <a:r>
              <a:rPr lang="ru-RU" sz="4400" dirty="0" smtClean="0"/>
              <a:t>Б) дочерью великого химика</a:t>
            </a:r>
          </a:p>
          <a:p>
            <a:r>
              <a:rPr lang="ru-RU" sz="4400" dirty="0" smtClean="0"/>
              <a:t>В) дочерью великого художника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10. Жену А.А. Блока звали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А) Людмила Дмитриевна</a:t>
            </a:r>
          </a:p>
          <a:p>
            <a:r>
              <a:rPr lang="ru-RU" sz="4400" dirty="0" smtClean="0"/>
              <a:t>Б) Любовь Дмитриевна</a:t>
            </a:r>
          </a:p>
          <a:p>
            <a:r>
              <a:rPr lang="ru-RU" sz="4400" dirty="0" smtClean="0"/>
              <a:t>В) Лариса Дмитриевна</a:t>
            </a:r>
            <a:endParaRPr lang="ru-RU" sz="4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11. А.А. Блок увлекался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А) философией Платона</a:t>
            </a:r>
          </a:p>
          <a:p>
            <a:r>
              <a:rPr lang="ru-RU" sz="4400" dirty="0" smtClean="0"/>
              <a:t>Б) философией Плутона</a:t>
            </a:r>
          </a:p>
          <a:p>
            <a:r>
              <a:rPr lang="ru-RU" sz="4400" dirty="0" smtClean="0"/>
              <a:t>В) философией Пифагора</a:t>
            </a:r>
            <a:endParaRPr lang="ru-RU" sz="4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12.Блок откликнулся на идею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А) появления Вечного мира</a:t>
            </a:r>
          </a:p>
          <a:p>
            <a:r>
              <a:rPr lang="ru-RU" sz="4400" dirty="0" smtClean="0"/>
              <a:t>Б) появления </a:t>
            </a:r>
            <a:r>
              <a:rPr lang="ru-RU" sz="4400" dirty="0" smtClean="0"/>
              <a:t>В</a:t>
            </a:r>
            <a:r>
              <a:rPr lang="ru-RU" sz="4400" dirty="0" smtClean="0"/>
              <a:t>ечной Женственности</a:t>
            </a:r>
          </a:p>
          <a:p>
            <a:r>
              <a:rPr lang="ru-RU" sz="4400" dirty="0" smtClean="0"/>
              <a:t>В) появления Вечной музыки</a:t>
            </a:r>
            <a:endParaRPr lang="ru-RU" sz="4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329642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13. </a:t>
            </a:r>
            <a:r>
              <a:rPr lang="ru-RU" sz="4000" b="1" dirty="0" smtClean="0"/>
              <a:t>С кем из поэтов у А. Блока завязалась страстная мистическая дружба?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sz="4800" dirty="0" smtClean="0"/>
              <a:t>А) с З. Гиппиус</a:t>
            </a:r>
          </a:p>
          <a:p>
            <a:r>
              <a:rPr lang="ru-RU" sz="4800" dirty="0" smtClean="0"/>
              <a:t>Б) с Д.С. Мережковским</a:t>
            </a:r>
          </a:p>
          <a:p>
            <a:r>
              <a:rPr lang="ru-RU" sz="4800" dirty="0" smtClean="0"/>
              <a:t>В) с А. Белым</a:t>
            </a:r>
            <a:endParaRPr lang="ru-RU" sz="4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14. В каком журнале состоялся дебют А. Блока?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sz="5400" dirty="0" smtClean="0"/>
              <a:t>А) «Новый взгляд»</a:t>
            </a:r>
          </a:p>
          <a:p>
            <a:r>
              <a:rPr lang="ru-RU" sz="5400" dirty="0" smtClean="0"/>
              <a:t>Б) «Новый путь»</a:t>
            </a:r>
          </a:p>
          <a:p>
            <a:r>
              <a:rPr lang="ru-RU" sz="5400" dirty="0" smtClean="0"/>
              <a:t>В) «Новый мир»</a:t>
            </a:r>
            <a:endParaRPr lang="ru-RU" sz="5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15. Как назывался первый цикл стихотворений А. Блока?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800" dirty="0" smtClean="0"/>
          </a:p>
          <a:p>
            <a:r>
              <a:rPr lang="ru-RU" sz="4800" dirty="0" smtClean="0"/>
              <a:t>А) «Из посвящений»</a:t>
            </a:r>
          </a:p>
          <a:p>
            <a:r>
              <a:rPr lang="ru-RU" sz="4800" dirty="0" smtClean="0"/>
              <a:t>Б) «Из воспоминаний»</a:t>
            </a:r>
          </a:p>
          <a:p>
            <a:r>
              <a:rPr lang="ru-RU" sz="4800" dirty="0" smtClean="0"/>
              <a:t>В) «Из восхищений»</a:t>
            </a:r>
            <a:endParaRPr lang="ru-RU" sz="4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16. Что стало итогом начального периода творчества А. </a:t>
            </a:r>
            <a:r>
              <a:rPr lang="ru-RU" dirty="0" smtClean="0"/>
              <a:t>Б</a:t>
            </a:r>
            <a:r>
              <a:rPr lang="ru-RU" dirty="0" smtClean="0"/>
              <a:t>лока?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А) «Стихи о Прекрасных Дамах»</a:t>
            </a:r>
          </a:p>
          <a:p>
            <a:r>
              <a:rPr lang="ru-RU" sz="4000" dirty="0" smtClean="0"/>
              <a:t>Б) «Стихи о Прекрасной Даме»</a:t>
            </a:r>
          </a:p>
          <a:p>
            <a:r>
              <a:rPr lang="ru-RU" sz="4000" dirty="0" smtClean="0"/>
              <a:t>В) «Стих о Прекрасной Даме»</a:t>
            </a:r>
            <a:endParaRPr lang="ru-RU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17. В каких годах произошёл поворот  в творчестве А. Блока к реальной жизни? 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6000" dirty="0" smtClean="0"/>
          </a:p>
          <a:p>
            <a:r>
              <a:rPr lang="ru-RU" sz="6000" dirty="0" smtClean="0"/>
              <a:t>А) 1909 – 1910</a:t>
            </a:r>
          </a:p>
          <a:p>
            <a:r>
              <a:rPr lang="ru-RU" sz="6000" dirty="0" smtClean="0"/>
              <a:t>Б) 1901 – 1902</a:t>
            </a:r>
          </a:p>
          <a:p>
            <a:r>
              <a:rPr lang="ru-RU" sz="6000" dirty="0" smtClean="0"/>
              <a:t>В) 1906 - 1907</a:t>
            </a:r>
            <a:endParaRPr lang="ru-RU" sz="6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18. Какую книгу посвятил</a:t>
            </a:r>
            <a:br>
              <a:rPr lang="ru-RU" dirty="0" smtClean="0"/>
            </a:br>
            <a:r>
              <a:rPr lang="ru-RU" dirty="0" smtClean="0"/>
              <a:t> А. Блок актрисе Н.Н. </a:t>
            </a:r>
            <a:r>
              <a:rPr lang="ru-RU" dirty="0" err="1" smtClean="0"/>
              <a:t>Волоховой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800" dirty="0" smtClean="0"/>
          </a:p>
          <a:p>
            <a:r>
              <a:rPr lang="ru-RU" sz="4800" dirty="0" smtClean="0"/>
              <a:t>А) «Снежная маска»</a:t>
            </a:r>
          </a:p>
          <a:p>
            <a:r>
              <a:rPr lang="ru-RU" sz="4800" dirty="0" smtClean="0"/>
              <a:t>Б) «Снежная метель»</a:t>
            </a:r>
          </a:p>
          <a:p>
            <a:r>
              <a:rPr lang="ru-RU" sz="4800" dirty="0" smtClean="0"/>
              <a:t>В) «Снежная вьюга»</a:t>
            </a:r>
            <a:endParaRPr lang="ru-RU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А.А. Блок родился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А) в Петербурге</a:t>
            </a:r>
          </a:p>
          <a:p>
            <a:r>
              <a:rPr lang="ru-RU" sz="6000" dirty="0" smtClean="0"/>
              <a:t>Б) в Москве</a:t>
            </a:r>
          </a:p>
          <a:p>
            <a:r>
              <a:rPr lang="ru-RU" sz="6000" dirty="0" smtClean="0"/>
              <a:t>В) </a:t>
            </a:r>
            <a:r>
              <a:rPr lang="ru-RU" sz="6000" dirty="0" err="1" smtClean="0"/>
              <a:t>в</a:t>
            </a:r>
            <a:r>
              <a:rPr lang="ru-RU" sz="6000" dirty="0" smtClean="0"/>
              <a:t> Воронеже</a:t>
            </a:r>
            <a:endParaRPr lang="ru-RU" sz="6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19. После революции 1917 года А. Блок сочинил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sz="4800" dirty="0" smtClean="0"/>
              <a:t>А) поэму «Возмездие»</a:t>
            </a:r>
          </a:p>
          <a:p>
            <a:r>
              <a:rPr lang="ru-RU" sz="4800" dirty="0" smtClean="0"/>
              <a:t>Б) цикл стихотворений «Страшный мир»</a:t>
            </a:r>
          </a:p>
          <a:p>
            <a:r>
              <a:rPr lang="ru-RU" sz="4800" dirty="0" smtClean="0"/>
              <a:t>В) поэму «Двенадцать»</a:t>
            </a:r>
            <a:endParaRPr lang="ru-RU" sz="4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20. Как стал относиться А. Блок к Октябрьской революции в конце своей жизни?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А) С оптимизмом</a:t>
            </a:r>
          </a:p>
          <a:p>
            <a:r>
              <a:rPr lang="ru-RU" sz="4400" dirty="0" smtClean="0"/>
              <a:t>Б) С гордостью</a:t>
            </a:r>
          </a:p>
          <a:p>
            <a:r>
              <a:rPr lang="ru-RU" sz="4400" dirty="0" smtClean="0"/>
              <a:t>В) Разочаровался в революции</a:t>
            </a:r>
            <a:endParaRPr lang="ru-RU" sz="4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Правильные ответы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5720" y="1214422"/>
            <a:ext cx="3829080" cy="4911741"/>
          </a:xfrm>
        </p:spPr>
        <p:txBody>
          <a:bodyPr>
            <a:normAutofit/>
          </a:bodyPr>
          <a:lstStyle/>
          <a:p>
            <a:r>
              <a:rPr lang="ru-RU" dirty="0" smtClean="0"/>
              <a:t>1 А</a:t>
            </a:r>
          </a:p>
          <a:p>
            <a:r>
              <a:rPr lang="ru-RU" dirty="0" smtClean="0"/>
              <a:t>2 А</a:t>
            </a:r>
          </a:p>
          <a:p>
            <a:r>
              <a:rPr lang="ru-RU" dirty="0" smtClean="0"/>
              <a:t>3 Б</a:t>
            </a:r>
          </a:p>
          <a:p>
            <a:r>
              <a:rPr lang="ru-RU" dirty="0" smtClean="0"/>
              <a:t>4 А</a:t>
            </a:r>
          </a:p>
          <a:p>
            <a:r>
              <a:rPr lang="ru-RU" dirty="0" smtClean="0"/>
              <a:t>5 Б</a:t>
            </a:r>
          </a:p>
          <a:p>
            <a:r>
              <a:rPr lang="ru-RU" dirty="0" smtClean="0"/>
              <a:t>6 А, В</a:t>
            </a:r>
          </a:p>
          <a:p>
            <a:r>
              <a:rPr lang="ru-RU" dirty="0" smtClean="0"/>
              <a:t>7 А</a:t>
            </a:r>
          </a:p>
          <a:p>
            <a:r>
              <a:rPr lang="ru-RU" dirty="0" smtClean="0"/>
              <a:t>8 В</a:t>
            </a:r>
          </a:p>
          <a:p>
            <a:r>
              <a:rPr lang="ru-RU" dirty="0" smtClean="0"/>
              <a:t>9 Б</a:t>
            </a:r>
          </a:p>
          <a:p>
            <a:r>
              <a:rPr lang="ru-RU" dirty="0" smtClean="0"/>
              <a:t>10 Б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267200" y="1357298"/>
            <a:ext cx="4448204" cy="4768865"/>
          </a:xfrm>
        </p:spPr>
        <p:txBody>
          <a:bodyPr>
            <a:normAutofit/>
          </a:bodyPr>
          <a:lstStyle/>
          <a:p>
            <a:r>
              <a:rPr lang="ru-RU" dirty="0" smtClean="0"/>
              <a:t>11 А</a:t>
            </a:r>
          </a:p>
          <a:p>
            <a:r>
              <a:rPr lang="ru-RU" dirty="0" smtClean="0"/>
              <a:t>12 Б</a:t>
            </a:r>
          </a:p>
          <a:p>
            <a:r>
              <a:rPr lang="ru-RU" dirty="0" smtClean="0"/>
              <a:t>13 В</a:t>
            </a:r>
          </a:p>
          <a:p>
            <a:r>
              <a:rPr lang="ru-RU" dirty="0" smtClean="0"/>
              <a:t>14 Б</a:t>
            </a:r>
          </a:p>
          <a:p>
            <a:r>
              <a:rPr lang="ru-RU" dirty="0" smtClean="0"/>
              <a:t>15 А</a:t>
            </a:r>
          </a:p>
          <a:p>
            <a:r>
              <a:rPr lang="ru-RU" dirty="0" smtClean="0"/>
              <a:t>16 Б</a:t>
            </a:r>
          </a:p>
          <a:p>
            <a:r>
              <a:rPr lang="ru-RU" dirty="0" smtClean="0"/>
              <a:t>17 В</a:t>
            </a:r>
          </a:p>
          <a:p>
            <a:r>
              <a:rPr lang="ru-RU" dirty="0" smtClean="0"/>
              <a:t>18 А</a:t>
            </a:r>
          </a:p>
          <a:p>
            <a:r>
              <a:rPr lang="ru-RU" dirty="0" smtClean="0"/>
              <a:t>19 В</a:t>
            </a:r>
          </a:p>
          <a:p>
            <a:r>
              <a:rPr lang="ru-RU" dirty="0" smtClean="0"/>
              <a:t>20 В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Оцени себя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/>
              <a:t>7- 12 «+»         «3»</a:t>
            </a:r>
          </a:p>
          <a:p>
            <a:pPr algn="ctr"/>
            <a:r>
              <a:rPr lang="ru-RU" sz="6000" b="1" dirty="0" smtClean="0"/>
              <a:t>13 – 17 «+»     «4»</a:t>
            </a:r>
            <a:endParaRPr lang="ru-RU" sz="6000" b="1" dirty="0" smtClean="0"/>
          </a:p>
          <a:p>
            <a:pPr algn="ctr"/>
            <a:r>
              <a:rPr lang="ru-RU" sz="6000" b="1" dirty="0" smtClean="0"/>
              <a:t>18 – 20 «+»     «5»</a:t>
            </a:r>
            <a:endParaRPr lang="ru-RU" sz="6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Отец А.А. </a:t>
            </a:r>
            <a:r>
              <a:rPr lang="ru-RU" dirty="0" smtClean="0"/>
              <a:t>Б</a:t>
            </a:r>
            <a:r>
              <a:rPr lang="ru-RU" dirty="0" smtClean="0"/>
              <a:t>лока был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А) Профессором</a:t>
            </a:r>
          </a:p>
          <a:p>
            <a:r>
              <a:rPr lang="ru-RU" sz="6000" dirty="0" smtClean="0"/>
              <a:t>Б) Рабочим</a:t>
            </a:r>
          </a:p>
          <a:p>
            <a:r>
              <a:rPr lang="ru-RU" sz="6000" dirty="0" smtClean="0"/>
              <a:t>В) Инженером</a:t>
            </a:r>
            <a:endParaRPr lang="ru-RU" sz="6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 Мать А.А. Блока была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А) дочерью известного музыканта</a:t>
            </a:r>
          </a:p>
          <a:p>
            <a:r>
              <a:rPr lang="ru-RU" sz="4400" dirty="0" smtClean="0"/>
              <a:t>Б) дочерью известного ботаника</a:t>
            </a:r>
          </a:p>
          <a:p>
            <a:r>
              <a:rPr lang="ru-RU" sz="4400" dirty="0" smtClean="0"/>
              <a:t>В) дочерью известного танцора</a:t>
            </a:r>
            <a:endParaRPr lang="ru-RU" sz="4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4. Литературные способности передались поэту от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А) матери</a:t>
            </a:r>
          </a:p>
          <a:p>
            <a:r>
              <a:rPr lang="ru-RU" sz="6000" dirty="0" smtClean="0"/>
              <a:t>Б) отца</a:t>
            </a:r>
          </a:p>
          <a:p>
            <a:r>
              <a:rPr lang="ru-RU" sz="6000" dirty="0" smtClean="0"/>
              <a:t>В) деда</a:t>
            </a:r>
            <a:endParaRPr lang="ru-RU" sz="6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5. Родители Блока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А) жили вместе</a:t>
            </a:r>
          </a:p>
          <a:p>
            <a:r>
              <a:rPr lang="ru-RU" sz="6000" dirty="0" smtClean="0"/>
              <a:t>Б) разошлись до рождения сына</a:t>
            </a:r>
            <a:endParaRPr lang="ru-RU" sz="6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6. В доме деда А. Блока бывали известные люди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А) Тютчев</a:t>
            </a:r>
          </a:p>
          <a:p>
            <a:r>
              <a:rPr lang="ru-RU" sz="6000" dirty="0" smtClean="0"/>
              <a:t>Б) Пушкин</a:t>
            </a:r>
          </a:p>
          <a:p>
            <a:r>
              <a:rPr lang="ru-RU" sz="6000" dirty="0" smtClean="0"/>
              <a:t>В) Достоевский</a:t>
            </a:r>
          </a:p>
          <a:p>
            <a:r>
              <a:rPr lang="ru-RU" sz="6000" dirty="0" smtClean="0"/>
              <a:t>Г) Лермонтов</a:t>
            </a:r>
            <a:endParaRPr lang="ru-RU" sz="6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7. А.А.Блок учился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А) в Петербургской гимназии</a:t>
            </a:r>
          </a:p>
          <a:p>
            <a:r>
              <a:rPr lang="ru-RU" sz="4800" dirty="0" smtClean="0"/>
              <a:t>В) </a:t>
            </a:r>
            <a:r>
              <a:rPr lang="ru-RU" sz="4800" dirty="0" err="1" smtClean="0"/>
              <a:t>в</a:t>
            </a:r>
            <a:r>
              <a:rPr lang="ru-RU" sz="4800" dirty="0" smtClean="0"/>
              <a:t> Московской гимназии</a:t>
            </a:r>
          </a:p>
          <a:p>
            <a:r>
              <a:rPr lang="ru-RU" sz="4800" dirty="0" smtClean="0"/>
              <a:t>Г) в имении </a:t>
            </a:r>
            <a:r>
              <a:rPr lang="ru-RU" sz="4800" dirty="0" err="1" smtClean="0"/>
              <a:t>Шахматово</a:t>
            </a:r>
            <a:endParaRPr lang="ru-RU" sz="4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8. </a:t>
            </a:r>
            <a:r>
              <a:rPr lang="ru-RU" sz="4000" dirty="0" smtClean="0"/>
              <a:t>В каком году А. Блок завершил университетское образование?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А) в 1900 году</a:t>
            </a:r>
          </a:p>
          <a:p>
            <a:r>
              <a:rPr lang="ru-RU" sz="6000" dirty="0" smtClean="0"/>
              <a:t>Б) в 1905 году</a:t>
            </a:r>
          </a:p>
          <a:p>
            <a:r>
              <a:rPr lang="ru-RU" sz="6000" dirty="0" smtClean="0"/>
              <a:t>В) </a:t>
            </a:r>
            <a:r>
              <a:rPr lang="ru-RU" sz="6000" dirty="0" err="1" smtClean="0"/>
              <a:t>в</a:t>
            </a:r>
            <a:r>
              <a:rPr lang="ru-RU" sz="6000" dirty="0" smtClean="0"/>
              <a:t> 1906 году</a:t>
            </a:r>
            <a:endParaRPr lang="ru-RU" sz="6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68</TotalTime>
  <Words>538</Words>
  <PresentationFormat>Экран (4:3)</PresentationFormat>
  <Paragraphs>113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Техническая</vt:lpstr>
      <vt:lpstr>Тест по биографии А.А. Блока</vt:lpstr>
      <vt:lpstr>1. А.А. Блок родился</vt:lpstr>
      <vt:lpstr>2. Отец А.А. Блока был</vt:lpstr>
      <vt:lpstr>3. Мать А.А. Блока была</vt:lpstr>
      <vt:lpstr>4. Литературные способности передались поэту от</vt:lpstr>
      <vt:lpstr>5. Родители Блока</vt:lpstr>
      <vt:lpstr>6. В доме деда А. Блока бывали известные люди</vt:lpstr>
      <vt:lpstr>7. А.А.Блок учился</vt:lpstr>
      <vt:lpstr>8. В каком году А. Блок завершил университетское образование?</vt:lpstr>
      <vt:lpstr>9. Кем была жена Блока?</vt:lpstr>
      <vt:lpstr>10. Жену А.А. Блока звали</vt:lpstr>
      <vt:lpstr>11. А.А. Блок увлекался</vt:lpstr>
      <vt:lpstr>12.Блок откликнулся на идею</vt:lpstr>
      <vt:lpstr>13. С кем из поэтов у А. Блока завязалась страстная мистическая дружба?</vt:lpstr>
      <vt:lpstr>14. В каком журнале состоялся дебют А. Блока?</vt:lpstr>
      <vt:lpstr>15. Как назывался первый цикл стихотворений А. Блока?</vt:lpstr>
      <vt:lpstr>16. Что стало итогом начального периода творчества А. Блока?</vt:lpstr>
      <vt:lpstr>17. В каких годах произошёл поворот  в творчестве А. Блока к реальной жизни? </vt:lpstr>
      <vt:lpstr>18. Какую книгу посвятил  А. Блок актрисе Н.Н. Волоховой?</vt:lpstr>
      <vt:lpstr> 19. После революции 1917 года А. Блок сочинил </vt:lpstr>
      <vt:lpstr>20. Как стал относиться А. Блок к Октябрьской революции в конце своей жизни? </vt:lpstr>
      <vt:lpstr>Правильные ответы</vt:lpstr>
      <vt:lpstr> Оцени себя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 по биографии А.А. Блока</dc:title>
  <dc:creator>Пользователь</dc:creator>
  <cp:lastModifiedBy>Пользователь</cp:lastModifiedBy>
  <cp:revision>8</cp:revision>
  <dcterms:created xsi:type="dcterms:W3CDTF">2018-03-28T03:51:41Z</dcterms:created>
  <dcterms:modified xsi:type="dcterms:W3CDTF">2018-03-28T05:19:27Z</dcterms:modified>
</cp:coreProperties>
</file>