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Как писать отзыв о книге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Пошаговый план составления отзыва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Шаг 1</a:t>
            </a:r>
            <a:r>
              <a:rPr lang="ru-RU" b="1" dirty="0" smtClean="0"/>
              <a:t>. Посмотрите на автора и название книги.</a:t>
            </a:r>
            <a:r>
              <a:rPr lang="ru-RU" dirty="0" smtClean="0"/>
              <a:t> Автор вам знаком? Что вы о нем знаете? Упомяните важное. А что с названием книги? Оно интересное? Может быть, создает настроение или намекает, что ждет в книге? Скажите об этом несколько слов.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Шаг 2. </a:t>
            </a:r>
            <a:r>
              <a:rPr lang="ru-RU" dirty="0" smtClean="0"/>
              <a:t>Вы указали автора и название. Теперь пора переходить к основной части отзыва: </a:t>
            </a:r>
            <a:r>
              <a:rPr lang="ru-RU" b="1" dirty="0" smtClean="0"/>
              <a:t>ответьте на главный вопрос – о чем эта книга?</a:t>
            </a:r>
            <a:r>
              <a:rPr lang="ru-RU" dirty="0" smtClean="0"/>
              <a:t> В чем главная мысль истории? Чему она учит</a:t>
            </a:r>
            <a:r>
              <a:rPr lang="ru-RU" dirty="0" smtClean="0"/>
              <a:t>? (2-3 предложения)</a:t>
            </a:r>
          </a:p>
          <a:p>
            <a:r>
              <a:rPr lang="ru-RU" dirty="0" smtClean="0"/>
              <a:t>Обратите внимание! Здесь не нужно подробно пересказывать книгу. Важно – сформулировать главную идею произведения.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ru-RU" b="1" dirty="0" smtClean="0"/>
              <a:t>Шаг 3. </a:t>
            </a:r>
            <a:r>
              <a:rPr lang="ru-RU" b="1" dirty="0" smtClean="0"/>
              <a:t>Дальше говорим главное: понравилась книга или нет. И обязательно раскрываем – почему?</a:t>
            </a:r>
            <a:endParaRPr lang="ru-RU" dirty="0" smtClean="0"/>
          </a:p>
          <a:p>
            <a:pPr fontAlgn="base"/>
            <a:r>
              <a:rPr lang="ru-RU" dirty="0" smtClean="0"/>
              <a:t>Чем вас порадовала история? Чему научила? Что показалось самым интересным? Согласны ли вы с действиями героев или, может быть, поступили бы по-другому? Вдруг у вас есть даже совет подходящий для кого-то из действующих лиц книги. </a:t>
            </a:r>
            <a:endParaRPr lang="ru-RU" dirty="0" smtClean="0"/>
          </a:p>
          <a:p>
            <a:pPr fontAlgn="base"/>
            <a:r>
              <a:rPr lang="ru-RU" dirty="0" smtClean="0"/>
              <a:t> </a:t>
            </a:r>
            <a:r>
              <a:rPr lang="ru-RU" dirty="0" smtClean="0"/>
              <a:t>Пишите обо всем, что придет в голову. В отзыве на книгу лучше сказать слишком много, чем не сказать ничего. А сократить вы всегда успеете!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Шаг 4</a:t>
            </a:r>
            <a:r>
              <a:rPr lang="ru-RU" dirty="0" smtClean="0"/>
              <a:t>. </a:t>
            </a:r>
            <a:r>
              <a:rPr lang="ru-RU" b="1" dirty="0" smtClean="0"/>
              <a:t>Отдельно скажите несколько слов о героях книги.</a:t>
            </a:r>
            <a:r>
              <a:rPr lang="ru-RU" dirty="0" smtClean="0"/>
              <a:t> </a:t>
            </a:r>
            <a:endParaRPr lang="ru-RU" dirty="0" smtClean="0"/>
          </a:p>
          <a:p>
            <a:r>
              <a:rPr lang="ru-RU" dirty="0" smtClean="0"/>
              <a:t>Кого </a:t>
            </a:r>
            <a:r>
              <a:rPr lang="ru-RU" dirty="0" smtClean="0"/>
              <a:t>вы считаете самым главным действующим лицом? Кого – второстепенными персонажами, помощниками, злодеями и т. д.? Расскажите, нравятся ли они вам. Может быть, с кем-то вы хотели бы подружиться?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smtClean="0"/>
              <a:t>Шаг 5. </a:t>
            </a:r>
            <a:r>
              <a:rPr lang="ru-RU" b="1" dirty="0" smtClean="0"/>
              <a:t>Сделайте </a:t>
            </a:r>
            <a:r>
              <a:rPr lang="ru-RU" b="1" dirty="0" smtClean="0"/>
              <a:t>вывод.</a:t>
            </a:r>
          </a:p>
          <a:p>
            <a:r>
              <a:rPr lang="ru-RU" dirty="0" smtClean="0"/>
              <a:t> Что стало для вас самым ценным в </a:t>
            </a:r>
            <a:r>
              <a:rPr lang="ru-RU" dirty="0" smtClean="0"/>
              <a:t>книге? </a:t>
            </a:r>
            <a:r>
              <a:rPr lang="ru-RU" dirty="0" smtClean="0"/>
              <a:t>Что вы поняли?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</TotalTime>
  <Words>143</Words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Справедливость</vt:lpstr>
      <vt:lpstr>Как писать отзыв о книге</vt:lpstr>
      <vt:lpstr>Пошаговый план составления отзыва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писать отзыв о книге</dc:title>
  <dc:creator>Пользователь</dc:creator>
  <cp:lastModifiedBy>Пользователь</cp:lastModifiedBy>
  <cp:revision>2</cp:revision>
  <dcterms:created xsi:type="dcterms:W3CDTF">2018-05-11T02:37:20Z</dcterms:created>
  <dcterms:modified xsi:type="dcterms:W3CDTF">2018-05-11T02:51:41Z</dcterms:modified>
</cp:coreProperties>
</file>