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9" d="100"/>
          <a:sy n="69" d="100"/>
        </p:scale>
        <p:origin x="-141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14.10.2020</a:t>
            </a:fld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14.10.2020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Грамматика любви в рассказах И.А. Бунина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Первое впечатление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«Солнечный удар»</a:t>
            </a:r>
          </a:p>
          <a:p>
            <a:pPr>
              <a:buNone/>
            </a:pPr>
            <a:r>
              <a:rPr lang="ru-RU" dirty="0" smtClean="0"/>
              <a:t>Что поразило в рассказе, что вызвало недоумение?</a:t>
            </a:r>
          </a:p>
          <a:p>
            <a:r>
              <a:rPr lang="ru-RU" b="1" dirty="0" smtClean="0"/>
              <a:t>«Чистый понедельник»</a:t>
            </a:r>
          </a:p>
          <a:p>
            <a:pPr>
              <a:buNone/>
            </a:pPr>
            <a:r>
              <a:rPr lang="ru-RU" dirty="0" smtClean="0"/>
              <a:t>Каково было первое чувство по прочтении рассказа? Какое впечатление произвели герой и героиня?</a:t>
            </a:r>
          </a:p>
          <a:p>
            <a:r>
              <a:rPr lang="ru-RU" b="1" dirty="0" smtClean="0"/>
              <a:t>«Холодная осень»</a:t>
            </a:r>
          </a:p>
          <a:p>
            <a:pPr>
              <a:buNone/>
            </a:pPr>
            <a:r>
              <a:rPr lang="ru-RU" dirty="0" smtClean="0"/>
              <a:t>Каким настроением проникнуто произведение? Какие строки взволновали больше всего?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Начало рассказа, его настроение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dirty="0" smtClean="0"/>
              <a:t>«Солнечный удар»</a:t>
            </a:r>
          </a:p>
          <a:p>
            <a:pPr>
              <a:buNone/>
            </a:pPr>
            <a:r>
              <a:rPr lang="ru-RU" dirty="0" smtClean="0"/>
              <a:t>Каково настроение рассказа и состояние героев в начале повествования? Что ими движет?</a:t>
            </a:r>
          </a:p>
          <a:p>
            <a:r>
              <a:rPr lang="ru-RU" b="1" dirty="0" smtClean="0"/>
              <a:t>«Чистый понедельник»</a:t>
            </a:r>
          </a:p>
          <a:p>
            <a:pPr>
              <a:buNone/>
            </a:pPr>
            <a:r>
              <a:rPr lang="ru-RU" dirty="0" smtClean="0"/>
              <a:t>Какова атмосфера начала рассказа? Какими художественными средствами она создаётся? Какое ощущение является главным во взаимоотношениях героев? </a:t>
            </a:r>
          </a:p>
          <a:p>
            <a:r>
              <a:rPr lang="ru-RU" b="1" dirty="0" smtClean="0"/>
              <a:t>«Холодная осень»</a:t>
            </a:r>
          </a:p>
          <a:p>
            <a:pPr>
              <a:buNone/>
            </a:pPr>
            <a:r>
              <a:rPr lang="ru-RU" dirty="0" smtClean="0"/>
              <a:t>Каким изображён парк в ту холодную осеннюю ночь? Прокомментируйте цветовые прилагательные и звучащее стихотворение Фета.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Герои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571612"/>
            <a:ext cx="8715436" cy="4829189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dirty="0" smtClean="0"/>
              <a:t>«Солнечный удар»</a:t>
            </a:r>
          </a:p>
          <a:p>
            <a:pPr algn="just">
              <a:buNone/>
            </a:pPr>
            <a:r>
              <a:rPr lang="ru-RU" sz="3000" dirty="0" smtClean="0"/>
              <a:t>Когда происходит перелом в повествовании? Какое «странное чувство» испытывает герой? Что больше всего его мучает? Что изменилось бы, если герой узнал имя незнакомки?</a:t>
            </a:r>
          </a:p>
          <a:p>
            <a:pPr algn="just"/>
            <a:r>
              <a:rPr lang="ru-RU" sz="3500" b="1" dirty="0" smtClean="0"/>
              <a:t>«Чистый понедельник»</a:t>
            </a:r>
          </a:p>
          <a:p>
            <a:pPr algn="just">
              <a:buNone/>
            </a:pPr>
            <a:r>
              <a:rPr lang="ru-RU" sz="3000" dirty="0" smtClean="0"/>
              <a:t>Чем вызваны счастье и мука героя? Чем для героев становится ночь, проведённая вместе? Отчего герой близок к отчаянию? Как вы оцениваете поступок героини?</a:t>
            </a:r>
          </a:p>
          <a:p>
            <a:pPr algn="just"/>
            <a:r>
              <a:rPr lang="ru-RU" b="1" dirty="0" smtClean="0"/>
              <a:t>«Холодная осень»</a:t>
            </a:r>
          </a:p>
          <a:p>
            <a:pPr algn="just">
              <a:buNone/>
            </a:pPr>
            <a:r>
              <a:rPr lang="ru-RU" sz="3000" dirty="0" smtClean="0"/>
              <a:t>Объясните состояние героини после прощания с любимым? Как рассказывается об одном вечере и обо всей остальной жизни героини? В чём эти различия?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Финал рассказа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571613"/>
            <a:ext cx="8472518" cy="4829188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«Солнечный удар»</a:t>
            </a:r>
          </a:p>
          <a:p>
            <a:pPr>
              <a:buNone/>
            </a:pPr>
            <a:r>
              <a:rPr lang="ru-RU" dirty="0" smtClean="0"/>
              <a:t>Почему в конце рассказа поручик чувствует себя постаревшим на 10 лет? Какое чувство испытывает герой?</a:t>
            </a:r>
          </a:p>
          <a:p>
            <a:r>
              <a:rPr lang="ru-RU" b="1" dirty="0" smtClean="0"/>
              <a:t>«Чистый понедельник»</a:t>
            </a:r>
          </a:p>
          <a:p>
            <a:pPr>
              <a:buNone/>
            </a:pPr>
            <a:r>
              <a:rPr lang="ru-RU" dirty="0" smtClean="0"/>
              <a:t>Как меняется цвет в рассказе, связанный с образом героини? Какой он в финале?  Какие чувства испытывает герой?</a:t>
            </a:r>
          </a:p>
          <a:p>
            <a:r>
              <a:rPr lang="ru-RU" b="1" dirty="0" smtClean="0"/>
              <a:t>«Холодная осень»</a:t>
            </a:r>
          </a:p>
          <a:p>
            <a:r>
              <a:rPr lang="ru-RU" dirty="0" smtClean="0"/>
              <a:t>Какое авторское чувство звучит в финале? Почему так называется рассказ?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Вывод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4000" dirty="0" smtClean="0"/>
              <a:t>Что общего есть в рассказах И.А. Бунина </a:t>
            </a:r>
            <a:r>
              <a:rPr lang="ru-RU" sz="4000" dirty="0" smtClean="0"/>
              <a:t> </a:t>
            </a:r>
            <a:r>
              <a:rPr lang="ru-RU" sz="4000" dirty="0" smtClean="0"/>
              <a:t>на тему любви?</a:t>
            </a:r>
          </a:p>
          <a:p>
            <a:pPr algn="just"/>
            <a:r>
              <a:rPr lang="ru-RU" sz="4000" dirty="0" smtClean="0"/>
              <a:t>Чем похожи финалы рассказов?</a:t>
            </a:r>
          </a:p>
          <a:p>
            <a:pPr algn="just"/>
            <a:r>
              <a:rPr lang="ru-RU" sz="4000" dirty="0" smtClean="0"/>
              <a:t>Какая любовь в рассказах Бунина?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32</TotalTime>
  <Words>308</Words>
  <PresentationFormat>Экран (4:3)</PresentationFormat>
  <Paragraphs>33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Модульная</vt:lpstr>
      <vt:lpstr>Грамматика любви в рассказах И.А. Бунина</vt:lpstr>
      <vt:lpstr>Первое впечатление</vt:lpstr>
      <vt:lpstr>Начало рассказа, его настроение</vt:lpstr>
      <vt:lpstr> Герои</vt:lpstr>
      <vt:lpstr>Финал рассказа</vt:lpstr>
      <vt:lpstr>Вывод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Грамматика любви в рассказах И.А. Бунина</dc:title>
  <dc:creator>Пользователь</dc:creator>
  <cp:lastModifiedBy>Пользователь</cp:lastModifiedBy>
  <cp:revision>6</cp:revision>
  <dcterms:created xsi:type="dcterms:W3CDTF">2018-10-30T01:44:59Z</dcterms:created>
  <dcterms:modified xsi:type="dcterms:W3CDTF">2020-10-14T19:35:59Z</dcterms:modified>
</cp:coreProperties>
</file>