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3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1A099A-D2AB-461E-828B-B58C6E48E164}" type="datetimeFigureOut">
              <a:rPr lang="ru-RU" smtClean="0"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1EBDB0-45EA-49A8-9051-21C4414E40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1A099A-D2AB-461E-828B-B58C6E48E164}" type="datetimeFigureOut">
              <a:rPr lang="ru-RU" smtClean="0"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1EBDB0-45EA-49A8-9051-21C4414E40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1A099A-D2AB-461E-828B-B58C6E48E164}" type="datetimeFigureOut">
              <a:rPr lang="ru-RU" smtClean="0"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1EBDB0-45EA-49A8-9051-21C4414E40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1A099A-D2AB-461E-828B-B58C6E48E164}" type="datetimeFigureOut">
              <a:rPr lang="ru-RU" smtClean="0"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1EBDB0-45EA-49A8-9051-21C4414E40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1A099A-D2AB-461E-828B-B58C6E48E164}" type="datetimeFigureOut">
              <a:rPr lang="ru-RU" smtClean="0"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1EBDB0-45EA-49A8-9051-21C4414E40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1A099A-D2AB-461E-828B-B58C6E48E164}" type="datetimeFigureOut">
              <a:rPr lang="ru-RU" smtClean="0"/>
              <a:t>27.03.2014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1EBDB0-45EA-49A8-9051-21C4414E40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1A099A-D2AB-461E-828B-B58C6E48E164}" type="datetimeFigureOut">
              <a:rPr lang="ru-RU" smtClean="0"/>
              <a:t>27.03.2014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1EBDB0-45EA-49A8-9051-21C4414E40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1A099A-D2AB-461E-828B-B58C6E48E164}" type="datetimeFigureOut">
              <a:rPr lang="ru-RU" smtClean="0"/>
              <a:t>27.03.2014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1EBDB0-45EA-49A8-9051-21C4414E40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1A099A-D2AB-461E-828B-B58C6E48E164}" type="datetimeFigureOut">
              <a:rPr lang="ru-RU" smtClean="0"/>
              <a:t>27.03.2014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1EBDB0-45EA-49A8-9051-21C4414E40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1A099A-D2AB-461E-828B-B58C6E48E164}" type="datetimeFigureOut">
              <a:rPr lang="ru-RU" smtClean="0"/>
              <a:t>27.03.2014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1EBDB0-45EA-49A8-9051-21C4414E40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1A099A-D2AB-461E-828B-B58C6E48E164}" type="datetimeFigureOut">
              <a:rPr lang="ru-RU" smtClean="0"/>
              <a:t>27.03.2014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1EBDB0-45EA-49A8-9051-21C4414E40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F01A099A-D2AB-461E-828B-B58C6E48E164}" type="datetimeFigureOut">
              <a:rPr lang="ru-RU" smtClean="0"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1D1EBDB0-45EA-49A8-9051-21C4414E408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yshared.ru/slide/445250/" TargetMode="External"/><Relationship Id="rId2" Type="http://schemas.openxmlformats.org/officeDocument/2006/relationships/hyperlink" Target="http://cs10397.vk.me/u47559656/107732343/x_c64a72ba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gumilev-center.ru/wp-content/uploads/2011/09/&#1087;&#1086;&#1084;&#1086;&#1088;&#1099;-3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Pomors</a:t>
            </a:r>
            <a:r>
              <a:rPr lang="en-US" smtClean="0"/>
              <a:t>’ </a:t>
            </a:r>
            <a:r>
              <a:rPr lang="en-US" dirty="0" smtClean="0"/>
              <a:t>Family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Урок английского языка в 6 классе «Поморская семья»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13244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48680"/>
            <a:ext cx="8717347" cy="5808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95971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8680"/>
            <a:ext cx="8632321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96711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8492919" cy="4037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77653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8452474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53211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548680"/>
            <a:ext cx="8674194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26423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Ресурсы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>
                <a:hlinkClick r:id="rId2"/>
              </a:rPr>
              <a:t>http://</a:t>
            </a:r>
            <a:r>
              <a:rPr lang="de-DE" dirty="0" smtClean="0">
                <a:hlinkClick r:id="rId2"/>
              </a:rPr>
              <a:t>cs10397.vk.me/u47559656/107732343/x_c64a72ba.jpg</a:t>
            </a:r>
            <a:endParaRPr lang="de-DE" dirty="0" smtClean="0"/>
          </a:p>
          <a:p>
            <a:r>
              <a:rPr lang="de-DE" dirty="0">
                <a:hlinkClick r:id="rId3"/>
              </a:rPr>
              <a:t>http://www.myshared.ru/slide/445250</a:t>
            </a:r>
            <a:r>
              <a:rPr lang="de-DE" dirty="0" smtClean="0">
                <a:hlinkClick r:id="rId3"/>
              </a:rPr>
              <a:t>/</a:t>
            </a:r>
            <a:endParaRPr lang="de-DE" dirty="0" smtClean="0"/>
          </a:p>
          <a:p>
            <a:r>
              <a:rPr lang="de-DE" dirty="0">
                <a:hlinkClick r:id="rId4"/>
              </a:rPr>
              <a:t>http://www.gumilev-center.ru/wp-content/uploads/2011/09/</a:t>
            </a:r>
            <a:r>
              <a:rPr lang="ru-RU" dirty="0">
                <a:hlinkClick r:id="rId4"/>
              </a:rPr>
              <a:t>поморы-3.</a:t>
            </a:r>
            <a:r>
              <a:rPr lang="de-DE" dirty="0" err="1" smtClean="0">
                <a:hlinkClick r:id="rId4"/>
              </a:rPr>
              <a:t>jpg</a:t>
            </a:r>
            <a:endParaRPr lang="de-DE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766114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9</TotalTime>
  <Words>26</Words>
  <Application>Microsoft Office PowerPoint</Application>
  <PresentationFormat>Экран (4:3)</PresentationFormat>
  <Paragraphs>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Тема1</vt:lpstr>
      <vt:lpstr>Pomors’ Family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Ресурсы 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Pomor’s Family</dc:title>
  <dc:creator>User</dc:creator>
  <cp:lastModifiedBy>User</cp:lastModifiedBy>
  <cp:revision>2</cp:revision>
  <dcterms:created xsi:type="dcterms:W3CDTF">2014-03-27T16:16:10Z</dcterms:created>
  <dcterms:modified xsi:type="dcterms:W3CDTF">2014-03-27T16:49:38Z</dcterms:modified>
</cp:coreProperties>
</file>