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5" r:id="rId8"/>
    <p:sldId id="261" r:id="rId9"/>
    <p:sldId id="266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C60C7D1-AE49-42C2-B132-5E021B6B9789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E596D034-F517-452B-8D64-14E2293E7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C7D1-AE49-42C2-B132-5E021B6B9789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6D034-F517-452B-8D64-14E2293E7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C7D1-AE49-42C2-B132-5E021B6B9789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6D034-F517-452B-8D64-14E2293E7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C60C7D1-AE49-42C2-B132-5E021B6B9789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6D034-F517-452B-8D64-14E2293E7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C60C7D1-AE49-42C2-B132-5E021B6B9789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E596D034-F517-452B-8D64-14E2293E7964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C60C7D1-AE49-42C2-B132-5E021B6B9789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596D034-F517-452B-8D64-14E2293E7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1C60C7D1-AE49-42C2-B132-5E021B6B9789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E596D034-F517-452B-8D64-14E2293E796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C7D1-AE49-42C2-B132-5E021B6B9789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6D034-F517-452B-8D64-14E2293E7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C60C7D1-AE49-42C2-B132-5E021B6B9789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596D034-F517-452B-8D64-14E2293E7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1C60C7D1-AE49-42C2-B132-5E021B6B9789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E596D034-F517-452B-8D64-14E2293E796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C60C7D1-AE49-42C2-B132-5E021B6B9789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E596D034-F517-452B-8D64-14E2293E796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C60C7D1-AE49-42C2-B132-5E021B6B9789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E596D034-F517-452B-8D64-14E2293E7964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908720"/>
            <a:ext cx="8712968" cy="2304256"/>
          </a:xfrm>
        </p:spPr>
        <p:txBody>
          <a:bodyPr>
            <a:normAutofit/>
          </a:bodyPr>
          <a:lstStyle/>
          <a:p>
            <a:r>
              <a:rPr lang="ru-RU" dirty="0" smtClean="0"/>
              <a:t>Вересковый мёд </a:t>
            </a:r>
            <a:br>
              <a:rPr lang="ru-RU" dirty="0" smtClean="0"/>
            </a:br>
            <a:r>
              <a:rPr lang="ru-RU" dirty="0" smtClean="0"/>
              <a:t>как символ независимости Шотландии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429000"/>
            <a:ext cx="8062912" cy="1752600"/>
          </a:xfrm>
        </p:spPr>
        <p:txBody>
          <a:bodyPr>
            <a:normAutofit fontScale="70000" lnSpcReduction="20000"/>
          </a:bodyPr>
          <a:lstStyle/>
          <a:p>
            <a:r>
              <a:rPr lang="en-US" sz="6000" i="1" dirty="0" smtClean="0">
                <a:latin typeface="Arial Rounded MT Bold" pitchFamily="34" charset="0"/>
              </a:rPr>
              <a:t>“Heather Ale”</a:t>
            </a:r>
            <a:endParaRPr lang="ru-RU" sz="6000" i="1" dirty="0" smtClean="0">
              <a:latin typeface="Arial Rounded MT Bold" pitchFamily="34" charset="0"/>
            </a:endParaRPr>
          </a:p>
          <a:p>
            <a:r>
              <a:rPr lang="en-US" sz="6000" i="1" dirty="0" smtClean="0">
                <a:latin typeface="Arial Rounded MT Bold" pitchFamily="34" charset="0"/>
              </a:rPr>
              <a:t>A Galloway Legend</a:t>
            </a:r>
          </a:p>
          <a:p>
            <a:r>
              <a:rPr lang="en-US" sz="6000" i="1" dirty="0" smtClean="0">
                <a:latin typeface="Arial Rounded MT Bold" pitchFamily="34" charset="0"/>
              </a:rPr>
              <a:t>Robert Louis Stevenson</a:t>
            </a:r>
            <a:endParaRPr lang="ru-RU" sz="6000" i="1" dirty="0"/>
          </a:p>
        </p:txBody>
      </p:sp>
    </p:spTree>
    <p:extLst>
      <p:ext uri="{BB962C8B-B14F-4D97-AF65-F5344CB8AC3E}">
        <p14:creationId xmlns:p14="http://schemas.microsoft.com/office/powerpoint/2010/main" val="42434819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7494"/>
            <a:ext cx="7283152" cy="1399032"/>
          </a:xfrm>
        </p:spPr>
        <p:txBody>
          <a:bodyPr/>
          <a:lstStyle/>
          <a:p>
            <a:r>
              <a:rPr lang="ru-RU" dirty="0" err="1" smtClean="0"/>
              <a:t>Синквейн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882808"/>
            <a:ext cx="6912768" cy="4572000"/>
          </a:xfrm>
        </p:spPr>
        <p:txBody>
          <a:bodyPr/>
          <a:lstStyle/>
          <a:p>
            <a:r>
              <a:rPr lang="ru-RU" dirty="0" smtClean="0"/>
              <a:t>1. «Вересковый мёд»</a:t>
            </a:r>
          </a:p>
          <a:p>
            <a:r>
              <a:rPr lang="ru-RU" dirty="0" smtClean="0"/>
              <a:t>2. Сладкий, святой</a:t>
            </a:r>
          </a:p>
          <a:p>
            <a:r>
              <a:rPr lang="ru-RU" dirty="0" smtClean="0"/>
              <a:t>3. Варят, берегут, сражаются</a:t>
            </a:r>
          </a:p>
          <a:p>
            <a:r>
              <a:rPr lang="ru-RU" dirty="0" smtClean="0"/>
              <a:t>4. Пускай со мной умрёт моя святая тайна.</a:t>
            </a:r>
          </a:p>
          <a:p>
            <a:r>
              <a:rPr lang="ru-RU" dirty="0" smtClean="0"/>
              <a:t>5. Родина!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5589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Вереск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24926"/>
            <a:ext cx="4824536" cy="6432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48" y="1883827"/>
            <a:ext cx="3178224" cy="4717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782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EFEAE7"/>
              </a:clrFrom>
              <a:clrTo>
                <a:srgbClr val="EFEAE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7" t="6254" r="4885" b="7650"/>
          <a:stretch/>
        </p:blipFill>
        <p:spPr bwMode="auto">
          <a:xfrm>
            <a:off x="1907704" y="151366"/>
            <a:ext cx="5422050" cy="6517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445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8007"/>
            <a:ext cx="8784976" cy="6588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286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73274"/>
          </a:xfrm>
        </p:spPr>
        <p:txBody>
          <a:bodyPr/>
          <a:lstStyle/>
          <a:p>
            <a:r>
              <a:rPr lang="ru-RU" dirty="0" smtClean="0"/>
              <a:t>Роберт Льюис Стивенсон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212976"/>
            <a:ext cx="4320480" cy="3241832"/>
          </a:xfrm>
        </p:spPr>
        <p:txBody>
          <a:bodyPr/>
          <a:lstStyle/>
          <a:p>
            <a:r>
              <a:rPr lang="ru-RU" dirty="0" smtClean="0"/>
              <a:t>Родился 13 </a:t>
            </a:r>
            <a:r>
              <a:rPr lang="ru-RU" dirty="0"/>
              <a:t>ноября 1850 г., Эдинбург, </a:t>
            </a:r>
            <a:r>
              <a:rPr lang="ru-RU" dirty="0" smtClean="0"/>
              <a:t>Шотландия</a:t>
            </a:r>
          </a:p>
          <a:p>
            <a:r>
              <a:rPr lang="ru-RU" dirty="0" smtClean="0"/>
              <a:t>Умер 3 декабря 1894 г. (44 года), Самоа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96752"/>
            <a:ext cx="4191000" cy="541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02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7822"/>
            <a:ext cx="8712968" cy="6109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3469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48" y="404664"/>
            <a:ext cx="8745549" cy="5830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01246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9" r="2481" b="3247"/>
          <a:stretch/>
        </p:blipFill>
        <p:spPr bwMode="auto">
          <a:xfrm>
            <a:off x="179512" y="297249"/>
            <a:ext cx="8784976" cy="6115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5065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7494"/>
            <a:ext cx="7283152" cy="1399032"/>
          </a:xfrm>
        </p:spPr>
        <p:txBody>
          <a:bodyPr/>
          <a:lstStyle/>
          <a:p>
            <a:r>
              <a:rPr lang="ru-RU" dirty="0" err="1" smtClean="0"/>
              <a:t>Синквейн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132856"/>
            <a:ext cx="7931224" cy="4321952"/>
          </a:xfrm>
        </p:spPr>
        <p:txBody>
          <a:bodyPr/>
          <a:lstStyle/>
          <a:p>
            <a:r>
              <a:rPr lang="ru-RU" dirty="0" smtClean="0"/>
              <a:t>1. Название, тема (существительное)</a:t>
            </a:r>
          </a:p>
          <a:p>
            <a:r>
              <a:rPr lang="ru-RU" dirty="0" smtClean="0"/>
              <a:t>2. </a:t>
            </a:r>
            <a:r>
              <a:rPr lang="ru-RU" dirty="0"/>
              <a:t>О</a:t>
            </a:r>
            <a:r>
              <a:rPr lang="ru-RU" dirty="0" smtClean="0"/>
              <a:t>писание (два прилагательных)</a:t>
            </a:r>
          </a:p>
          <a:p>
            <a:r>
              <a:rPr lang="ru-RU" dirty="0" smtClean="0"/>
              <a:t>3. Действия (три глагола)</a:t>
            </a:r>
          </a:p>
          <a:p>
            <a:r>
              <a:rPr lang="ru-RU" dirty="0" smtClean="0"/>
              <a:t>4. Чувство (предложение)</a:t>
            </a:r>
          </a:p>
          <a:p>
            <a:r>
              <a:rPr lang="ru-RU" dirty="0" smtClean="0"/>
              <a:t>5. Повторение сути (синоним названия)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22893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69</TotalTime>
  <Words>106</Words>
  <Application>Microsoft Office PowerPoint</Application>
  <PresentationFormat>Экран (4:3)</PresentationFormat>
  <Paragraphs>20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 Rounded MT Bold</vt:lpstr>
      <vt:lpstr>Century Gothic</vt:lpstr>
      <vt:lpstr>Verdana</vt:lpstr>
      <vt:lpstr>Wingdings 2</vt:lpstr>
      <vt:lpstr>Яркая</vt:lpstr>
      <vt:lpstr>Вересковый мёд  как символ независимости Шотландии</vt:lpstr>
      <vt:lpstr>Вереск</vt:lpstr>
      <vt:lpstr>Презентация PowerPoint</vt:lpstr>
      <vt:lpstr>Презентация PowerPoint</vt:lpstr>
      <vt:lpstr>Роберт Льюис Стивенсон</vt:lpstr>
      <vt:lpstr>Презентация PowerPoint</vt:lpstr>
      <vt:lpstr>Презентация PowerPoint</vt:lpstr>
      <vt:lpstr>Презентация PowerPoint</vt:lpstr>
      <vt:lpstr>Синквейн </vt:lpstr>
      <vt:lpstr>Синквейн 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Вересковый мёд  как символ независимости Шотландии</dc:title>
  <dc:creator>User</dc:creator>
  <cp:lastModifiedBy>??????? ????????</cp:lastModifiedBy>
  <cp:revision>14</cp:revision>
  <dcterms:created xsi:type="dcterms:W3CDTF">2017-05-24T19:18:47Z</dcterms:created>
  <dcterms:modified xsi:type="dcterms:W3CDTF">2018-11-29T14:33:07Z</dcterms:modified>
</cp:coreProperties>
</file>