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261" r:id="rId3"/>
    <p:sldId id="257" r:id="rId4"/>
    <p:sldId id="258" r:id="rId5"/>
    <p:sldId id="259" r:id="rId6"/>
    <p:sldId id="312" r:id="rId7"/>
    <p:sldId id="302" r:id="rId8"/>
    <p:sldId id="311" r:id="rId9"/>
    <p:sldId id="308" r:id="rId10"/>
    <p:sldId id="306" r:id="rId11"/>
    <p:sldId id="263" r:id="rId12"/>
    <p:sldId id="264" r:id="rId13"/>
    <p:sldId id="266" r:id="rId14"/>
    <p:sldId id="271" r:id="rId15"/>
    <p:sldId id="272" r:id="rId16"/>
    <p:sldId id="276" r:id="rId17"/>
    <p:sldId id="291" r:id="rId18"/>
    <p:sldId id="297" r:id="rId19"/>
    <p:sldId id="277" r:id="rId20"/>
    <p:sldId id="299" r:id="rId21"/>
    <p:sldId id="314" r:id="rId22"/>
    <p:sldId id="319" r:id="rId23"/>
    <p:sldId id="286" r:id="rId24"/>
    <p:sldId id="32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90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89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40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07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11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51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1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21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57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15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38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50000">
              <a:srgbClr val="92D050"/>
            </a:gs>
            <a:gs pos="100000">
              <a:schemeClr val="accent3">
                <a:lumMod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53993-F236-4656-A909-2DC5B31B5E01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0A52A-5D7E-4717-881C-FA03E5E103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344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g-lu-natali2011.narod.ru/" TargetMode="External"/><Relationship Id="rId2" Type="http://schemas.openxmlformats.org/officeDocument/2006/relationships/hyperlink" Target="http://yandex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7ya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620687"/>
            <a:ext cx="5472608" cy="335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spc="300" dirty="0">
                <a:solidFill>
                  <a:schemeClr val="bg2">
                    <a:lumMod val="25000"/>
                  </a:schemeClr>
                </a:solidFill>
                <a:ea typeface="Times New Roman"/>
              </a:rPr>
              <a:t>Этот зверь живет лишь дома.</a:t>
            </a:r>
            <a:br>
              <a:rPr lang="ru-RU" sz="2400" b="1" spc="300" dirty="0">
                <a:solidFill>
                  <a:schemeClr val="bg2">
                    <a:lumMod val="25000"/>
                  </a:schemeClr>
                </a:solidFill>
                <a:ea typeface="Times New Roman"/>
              </a:rPr>
            </a:br>
            <a:r>
              <a:rPr lang="ru-RU" sz="2400" b="1" spc="300" dirty="0">
                <a:solidFill>
                  <a:schemeClr val="bg2">
                    <a:lumMod val="25000"/>
                  </a:schemeClr>
                </a:solidFill>
                <a:ea typeface="Times New Roman"/>
              </a:rPr>
              <a:t>С эти зверем все знакомы.</a:t>
            </a:r>
            <a:br>
              <a:rPr lang="ru-RU" sz="2400" b="1" spc="300" dirty="0">
                <a:solidFill>
                  <a:schemeClr val="bg2">
                    <a:lumMod val="25000"/>
                  </a:schemeClr>
                </a:solidFill>
                <a:ea typeface="Times New Roman"/>
              </a:rPr>
            </a:br>
            <a:r>
              <a:rPr lang="ru-RU" sz="2400" b="1" spc="300" dirty="0">
                <a:solidFill>
                  <a:schemeClr val="bg2">
                    <a:lumMod val="25000"/>
                  </a:schemeClr>
                </a:solidFill>
                <a:ea typeface="Times New Roman"/>
              </a:rPr>
              <a:t>У него усы как спицы.</a:t>
            </a:r>
            <a:br>
              <a:rPr lang="ru-RU" sz="2400" b="1" spc="300" dirty="0">
                <a:solidFill>
                  <a:schemeClr val="bg2">
                    <a:lumMod val="25000"/>
                  </a:schemeClr>
                </a:solidFill>
                <a:ea typeface="Times New Roman"/>
              </a:rPr>
            </a:br>
            <a:r>
              <a:rPr lang="ru-RU" sz="2400" b="1" spc="300" dirty="0">
                <a:solidFill>
                  <a:schemeClr val="bg2">
                    <a:lumMod val="25000"/>
                  </a:schemeClr>
                </a:solidFill>
                <a:ea typeface="Times New Roman"/>
              </a:rPr>
              <a:t>Он, мурлыча, песнь поет.</a:t>
            </a:r>
            <a:br>
              <a:rPr lang="ru-RU" sz="2400" b="1" spc="300" dirty="0">
                <a:solidFill>
                  <a:schemeClr val="bg2">
                    <a:lumMod val="25000"/>
                  </a:schemeClr>
                </a:solidFill>
                <a:ea typeface="Times New Roman"/>
              </a:rPr>
            </a:br>
            <a:r>
              <a:rPr lang="ru-RU" sz="2400" b="1" spc="300" dirty="0">
                <a:solidFill>
                  <a:schemeClr val="bg2">
                    <a:lumMod val="25000"/>
                  </a:schemeClr>
                </a:solidFill>
                <a:ea typeface="Times New Roman"/>
              </a:rPr>
              <a:t>Только мышь его боится...</a:t>
            </a:r>
            <a:br>
              <a:rPr lang="ru-RU" sz="2400" b="1" spc="300" dirty="0">
                <a:solidFill>
                  <a:schemeClr val="bg2">
                    <a:lumMod val="25000"/>
                  </a:schemeClr>
                </a:solidFill>
                <a:ea typeface="Times New Roman"/>
              </a:rPr>
            </a:br>
            <a:r>
              <a:rPr lang="ru-RU" sz="2400" b="1" spc="300" dirty="0">
                <a:solidFill>
                  <a:schemeClr val="bg2">
                    <a:lumMod val="25000"/>
                  </a:schemeClr>
                </a:solidFill>
                <a:ea typeface="Times New Roman"/>
              </a:rPr>
              <a:t>Угадали? </a:t>
            </a:r>
            <a:r>
              <a:rPr lang="ru-RU" sz="2400" b="1" spc="300" dirty="0" smtClean="0">
                <a:solidFill>
                  <a:schemeClr val="bg2">
                    <a:lumMod val="25000"/>
                  </a:schemeClr>
                </a:solidFill>
                <a:ea typeface="Times New Roman"/>
              </a:rPr>
              <a:t>Это  . . . </a:t>
            </a:r>
            <a:endParaRPr lang="ru-RU" sz="2400" b="1" spc="3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004708"/>
            <a:ext cx="5338787" cy="3612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785784"/>
            <a:ext cx="3312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Подготовила: учитель </a:t>
            </a:r>
            <a:r>
              <a:rPr lang="ru-RU" sz="1200" dirty="0" smtClean="0"/>
              <a:t>ИЗО и </a:t>
            </a:r>
            <a:r>
              <a:rPr lang="ru-RU" sz="1200" dirty="0"/>
              <a:t>черчения </a:t>
            </a:r>
          </a:p>
          <a:p>
            <a:r>
              <a:rPr lang="ru-RU" sz="1200" dirty="0" smtClean="0"/>
              <a:t>МБОУ «</a:t>
            </a:r>
            <a:r>
              <a:rPr lang="ru-RU" sz="1200" dirty="0"/>
              <a:t>Подюжская СШ им. В.А.Абрамова» </a:t>
            </a:r>
          </a:p>
          <a:p>
            <a:r>
              <a:rPr lang="ru-RU" sz="1200" dirty="0"/>
              <a:t>Коношского района Архангельской </a:t>
            </a:r>
            <a:r>
              <a:rPr lang="ru-RU" sz="1200" dirty="0" smtClean="0"/>
              <a:t>области</a:t>
            </a:r>
          </a:p>
          <a:p>
            <a:r>
              <a:rPr lang="ru-RU" sz="1200" dirty="0" smtClean="0"/>
              <a:t>  </a:t>
            </a:r>
            <a:r>
              <a:rPr lang="ru-RU" sz="1200" dirty="0"/>
              <a:t>Некрасова Елена Степановна </a:t>
            </a:r>
          </a:p>
        </p:txBody>
      </p:sp>
    </p:spTree>
    <p:extLst>
      <p:ext uri="{BB962C8B-B14F-4D97-AF65-F5344CB8AC3E}">
        <p14:creationId xmlns:p14="http://schemas.microsoft.com/office/powerpoint/2010/main" val="294106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1" y="476672"/>
            <a:ext cx="4389539" cy="5646400"/>
          </a:xfrm>
          <a:prstGeom prst="rect">
            <a:avLst/>
          </a:prstGeom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1595616"/>
            <a:ext cx="4968875" cy="418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72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78" r="4492" b="1398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94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26" y="0"/>
            <a:ext cx="917725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283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343" y="-15988"/>
            <a:ext cx="9120201" cy="687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87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332656"/>
            <a:ext cx="8041288" cy="5978862"/>
          </a:xfrm>
          <a:prstGeom prst="rect">
            <a:avLst/>
          </a:prstGeom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02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162998"/>
          </a:xfrm>
          <a:prstGeom prst="rect">
            <a:avLst/>
          </a:prstGeom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80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251388"/>
            <a:ext cx="8583824" cy="6427119"/>
          </a:xfrm>
          <a:prstGeom prst="rect">
            <a:avLst/>
          </a:prstGeom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40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361903" cy="6322034"/>
          </a:xfrm>
          <a:prstGeom prst="rect">
            <a:avLst/>
          </a:prstGeom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58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080"/>
          <a:stretch/>
        </p:blipFill>
        <p:spPr bwMode="auto">
          <a:xfrm>
            <a:off x="467544" y="260648"/>
            <a:ext cx="8253666" cy="5980136"/>
          </a:xfrm>
          <a:prstGeom prst="rect">
            <a:avLst/>
          </a:prstGeom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85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250" b="12813"/>
          <a:stretch/>
        </p:blipFill>
        <p:spPr bwMode="auto">
          <a:xfrm>
            <a:off x="251520" y="284693"/>
            <a:ext cx="8534222" cy="5952620"/>
          </a:xfrm>
          <a:prstGeom prst="rect">
            <a:avLst/>
          </a:prstGeom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15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8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633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9" b="100000" l="0" r="9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538" y="360680"/>
            <a:ext cx="9078461" cy="5948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94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81" y="0"/>
            <a:ext cx="8259947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1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094885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300" dirty="0" smtClean="0">
                <a:cs typeface="Times New Roman" panose="02020603050405020304" pitchFamily="18" charset="0"/>
              </a:rPr>
              <a:t>Угадайте по силуэту характер кошки</a:t>
            </a:r>
            <a:endParaRPr lang="ru-RU" sz="3200" b="1" spc="3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35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2012" y="548680"/>
            <a:ext cx="2001731" cy="2448272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9844" y="3994246"/>
            <a:ext cx="2219445" cy="2259798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83968" y="548681"/>
            <a:ext cx="1937609" cy="2448272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07066" y="3990848"/>
            <a:ext cx="2429876" cy="2259798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02656" y="4489734"/>
            <a:ext cx="3618921" cy="1760912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7887" y="548681"/>
            <a:ext cx="1815189" cy="2437478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80193" y="548681"/>
            <a:ext cx="2611855" cy="2437478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5876" y="692696"/>
            <a:ext cx="563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39086" y="579459"/>
            <a:ext cx="563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2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16912" y="579459"/>
            <a:ext cx="563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3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85534" y="579499"/>
            <a:ext cx="563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4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9721" y="3990848"/>
            <a:ext cx="563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5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14649" y="4505886"/>
            <a:ext cx="563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6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72400" y="3994246"/>
            <a:ext cx="563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7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23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700808"/>
            <a:ext cx="74168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Источники:</a:t>
            </a:r>
          </a:p>
          <a:p>
            <a:pPr indent="-180340">
              <a:tabLst>
                <a:tab pos="889127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учебник Изобразительное искусство. Искусство и ты, авт. Е.И.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Коротеева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2 класс,: учеб. Для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общеобразоват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 учреждении/ Е.И.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Коротеева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; под. ред. Б.М. Неменского. – 2-е изд. – М: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Просвешение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2012.</a:t>
            </a:r>
            <a:endParaRPr lang="ru-RU" sz="1600" dirty="0">
              <a:ea typeface="Calibri"/>
              <a:cs typeface="Times New Roman"/>
            </a:endParaRPr>
          </a:p>
          <a:p>
            <a:r>
              <a:rPr lang="ru-RU" u="sng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2"/>
              </a:rPr>
              <a:t>http://yandex.ru/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endParaRPr lang="ru-RU" sz="1600" dirty="0">
              <a:ea typeface="Calibri"/>
              <a:cs typeface="Times New Roman"/>
            </a:endParaRPr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g-lu-natali2011.narod.ru/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www.7ya.ru/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957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pp.vk.me/c622820/v622820190/15be0/ULjZhTOf9dU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7937"/>
            <a:ext cx="9192483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429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003"/>
            <a:ext cx="5029581" cy="6873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5756" y="0"/>
            <a:ext cx="444882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994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98" y="56768"/>
            <a:ext cx="5757918" cy="680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1472" y="-25758"/>
            <a:ext cx="4752528" cy="6883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8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9712" y="0"/>
            <a:ext cx="5017770" cy="6320790"/>
          </a:xfrm>
          <a:prstGeom prst="rect">
            <a:avLst/>
          </a:prstGeom>
          <a:ln w="28575"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2082026" y="6343650"/>
            <a:ext cx="4813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spc="3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Чарушин</a:t>
            </a:r>
            <a:r>
              <a:rPr lang="ru-RU" sz="2000" b="1" spc="3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Евгений Иванович</a:t>
            </a:r>
            <a:endParaRPr lang="ru-RU" sz="2000" b="1" spc="3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09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50650"/>
            <a:ext cx="3744416" cy="5745004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71475"/>
            <a:ext cx="4005263" cy="5724179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96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2" t="1538" r="2306" b="1759"/>
          <a:stretch/>
        </p:blipFill>
        <p:spPr bwMode="auto">
          <a:xfrm>
            <a:off x="251520" y="476672"/>
            <a:ext cx="4186724" cy="590465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81590"/>
            <a:ext cx="4256393" cy="5899738"/>
          </a:xfrm>
          <a:prstGeom prst="rect">
            <a:avLst/>
          </a:prstGeom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91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661"/>
            <a:ext cx="9144000" cy="68443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46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Экран (4:3)</PresentationFormat>
  <Paragraphs>19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Ольга Николаевна Цув</cp:lastModifiedBy>
  <cp:revision>35</cp:revision>
  <dcterms:created xsi:type="dcterms:W3CDTF">2015-01-18T13:14:15Z</dcterms:created>
  <dcterms:modified xsi:type="dcterms:W3CDTF">2020-01-21T10:19:20Z</dcterms:modified>
</cp:coreProperties>
</file>