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1" r:id="rId3"/>
    <p:sldId id="257" r:id="rId4"/>
    <p:sldId id="263" r:id="rId5"/>
    <p:sldId id="264" r:id="rId6"/>
    <p:sldId id="270" r:id="rId7"/>
    <p:sldId id="271" r:id="rId8"/>
    <p:sldId id="265" r:id="rId9"/>
    <p:sldId id="266" r:id="rId10"/>
    <p:sldId id="272" r:id="rId11"/>
    <p:sldId id="273" r:id="rId12"/>
    <p:sldId id="267" r:id="rId13"/>
    <p:sldId id="276" r:id="rId14"/>
    <p:sldId id="275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3F4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8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45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42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50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0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73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5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4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5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73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24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48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01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62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22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66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64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93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3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759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59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5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71A5B-B48F-4331-BF93-CC46AE2F8814}" type="datetimeFigureOut">
              <a:rPr lang="ru-RU" smtClean="0"/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D9554-7BE1-417B-BCAE-AE262A42B0C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2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5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F9017-CDA5-4FF3-B4E4-121D4255A38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9B3FC-05BA-45B6-86CE-110D46A5D7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3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WordArt 3"/>
          <p:cNvSpPr>
            <a:spLocks noChangeArrowheads="1" noChangeShapeType="1" noTextEdit="1"/>
          </p:cNvSpPr>
          <p:nvPr/>
        </p:nvSpPr>
        <p:spPr bwMode="auto">
          <a:xfrm>
            <a:off x="4499992" y="3140968"/>
            <a:ext cx="4486264" cy="6243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«</a:t>
            </a:r>
            <a:r>
              <a:rPr lang="ru-RU" sz="3600" b="1" kern="1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Мы вместе</a:t>
            </a:r>
            <a:r>
              <a:rPr lang="ru-RU" sz="3600" kern="1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»</a:t>
            </a:r>
            <a:endParaRPr lang="ru-RU" sz="3600" kern="10" dirty="0">
              <a:ln w="25400">
                <a:solidFill>
                  <a:prstClr val="white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/>
              <a:cs typeface="Arial"/>
            </a:endParaRPr>
          </a:p>
        </p:txBody>
      </p:sp>
      <p:pic>
        <p:nvPicPr>
          <p:cNvPr id="5122" name="Picture 2" descr="C:\Users\Лена\Desktop\на сайт\5 Б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9" b="100000" l="0" r="99024">
                        <a14:foregroundMark x1="63668" y1="86673" x2="64296" y2="92790"/>
                        <a14:foregroundMark x1="23989" y1="93784" x2="23710" y2="98061"/>
                        <a14:foregroundMark x1="26848" y1="94182" x2="26848" y2="97862"/>
                        <a14:foregroundMark x1="26290" y1="98061" x2="26290" y2="98657"/>
                        <a14:foregroundMark x1="61715" y1="94182" x2="61715" y2="98856"/>
                        <a14:foregroundMark x1="64575" y1="95425" x2="65132" y2="99105"/>
                        <a14:foregroundMark x1="80823" y1="93585" x2="81102" y2="99105"/>
                        <a14:foregroundMark x1="84240" y1="94182" x2="84240" y2="99304"/>
                        <a14:backgroundMark x1="74268" y1="99105" x2="74268" y2="99702"/>
                        <a14:backgroundMark x1="87727" y1="99105" x2="94282" y2="99901"/>
                        <a14:backgroundMark x1="58577" y1="82795" x2="59693" y2="82795"/>
                        <a14:backgroundMark x1="66806" y1="83988" x2="67713" y2="82795"/>
                        <a14:backgroundMark x1="68550" y1="98657" x2="66806" y2="99901"/>
                        <a14:backgroundMark x1="45119" y1="95823" x2="45397" y2="99503"/>
                        <a14:backgroundMark x1="25105" y1="93386" x2="25105" y2="98657"/>
                        <a14:backgroundMark x1="63389" y1="94182" x2="63110" y2="99304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05" y="260648"/>
            <a:ext cx="4466902" cy="626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89523" y="220486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 работы по реализации школьного социального проекта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3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Лена\Desktop\на сайт\5А Украи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8092"/>
            <a:ext cx="8748506" cy="484512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Лена\Desktop\на сайт\7А Инд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7305"/>
            <a:ext cx="4680520" cy="662531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Лена\Desktop\на сайт\6Б 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70"/>
          <a:stretch/>
        </p:blipFill>
        <p:spPr bwMode="auto">
          <a:xfrm>
            <a:off x="338066" y="171869"/>
            <a:ext cx="8395860" cy="642548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Лена\Desktop\на сайт\10 кл Япо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204"/>
            <a:ext cx="7632848" cy="660083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Лена\Desktop\на сайт\7В узбекистан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8" y="518545"/>
            <a:ext cx="8138795" cy="604340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Лена\Desktop\на сайт\5Б Росс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00" y="675480"/>
            <a:ext cx="8748506" cy="541825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24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Психологический тренинг по теме </a:t>
            </a:r>
            <a:r>
              <a:rPr lang="ru-RU" sz="1600" b="1" u="none" strike="noStrike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«Формирование толерантности в семье»</a:t>
            </a:r>
            <a:endParaRPr lang="ru-RU" sz="1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Лена\Desktop\на сайт\Иванова МВ психологический тренинг с  «Формирование толерантности в семье» 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7" y="653371"/>
            <a:ext cx="4465028" cy="312383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ена\Desktop\на сайт\Иванова трение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07" y="653372"/>
            <a:ext cx="4165114" cy="312383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ена\Desktop\на сайт\Иванова тренинг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6" y="3861048"/>
            <a:ext cx="4465029" cy="280645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ена\Desktop\на сайт\Иванова тренинг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007" y="3861048"/>
            <a:ext cx="4165113" cy="276609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79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на\Desktop\ФОТО МЫ ВМЕСТЕ\Новая папка\20141205_162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44126"/>
            <a:ext cx="4104456" cy="563559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ена\Desktop\ФОТО МЫ ВМЕСТЕ\Новая папка\20141205_162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294" y="744125"/>
            <a:ext cx="4104456" cy="563559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306636"/>
            <a:ext cx="4178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Выставка книг в школьной библиотеке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69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Лена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68760"/>
            <a:ext cx="2974602" cy="376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ена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74" y="1268760"/>
            <a:ext cx="2980698" cy="376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7016" y="645949"/>
            <a:ext cx="3614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Открытка для населения посёлка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81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1331640" y="2509596"/>
            <a:ext cx="6910476" cy="8403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60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«</a:t>
            </a:r>
            <a:r>
              <a:rPr lang="ru-RU" sz="3600" b="1" kern="10" spc="60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Мы вместе</a:t>
            </a:r>
            <a:r>
              <a:rPr lang="ru-RU" sz="3600" kern="10" spc="600" dirty="0" smtClean="0">
                <a:ln w="25400">
                  <a:solidFill>
                    <a:prstClr val="whit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»</a:t>
            </a:r>
            <a:endParaRPr lang="ru-RU" sz="3600" kern="10" spc="600" dirty="0">
              <a:ln w="25400">
                <a:solidFill>
                  <a:prstClr val="white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1316" y="580415"/>
            <a:ext cx="7200800" cy="1416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600"/>
              </a:spcAft>
            </a:pPr>
            <a:r>
              <a:rPr lang="ru-RU" b="1" spc="3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паспортом школьного социального </a:t>
            </a:r>
            <a:r>
              <a:rPr lang="ru-RU" b="1" spc="300" dirty="0" smtClean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проекта </a:t>
            </a:r>
            <a:r>
              <a:rPr lang="ru-RU" b="1" spc="300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можно познакомиться на сайте школы: </a:t>
            </a:r>
            <a:endParaRPr lang="ru-RU" b="1" spc="300" dirty="0" smtClean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indent="540385" algn="ctr">
              <a:lnSpc>
                <a:spcPct val="115000"/>
              </a:lnSpc>
              <a:spcAft>
                <a:spcPts val="600"/>
              </a:spcAft>
            </a:pPr>
            <a:r>
              <a:rPr lang="en-US" b="1" spc="3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http</a:t>
            </a:r>
            <a:r>
              <a:rPr lang="en-US" b="1" spc="3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://</a:t>
            </a:r>
            <a:r>
              <a:rPr lang="en-US" b="1" spc="300" dirty="0" smtClean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www.podugaschool.ru</a:t>
            </a:r>
            <a:r>
              <a:rPr lang="ru-RU" b="1" spc="300" dirty="0">
                <a:solidFill>
                  <a:srgbClr val="FFC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b="1" spc="300" dirty="0" smtClean="0">
              <a:solidFill>
                <a:srgbClr val="FFC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2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spcAft>
                <a:spcPts val="0"/>
              </a:spcAft>
            </a:pPr>
            <a:r>
              <a:rPr lang="ru-RU" sz="1600" b="1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Цель</a:t>
            </a:r>
            <a:r>
              <a:rPr lang="ru-RU" sz="1600" dirty="0" smtClean="0"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проекта направлена на формирование личности, имеющей нравственные идеалы, исполненной достоинства и уважения к другим людям, проявляющей толерантность в различных предметных сферах, жизненных ситуациях.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540385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indent="540385">
              <a:spcAft>
                <a:spcPts val="0"/>
              </a:spcAft>
            </a:pPr>
            <a:r>
              <a:rPr lang="ru-RU" sz="1600" b="1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Задачи:</a:t>
            </a:r>
            <a:r>
              <a:rPr lang="ru-RU" sz="1600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Создать в школе предметно - развивающую среду, способствующую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сопричастности детей к культуре других народов.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AutoNum type="arabicPeriod" startAt="2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Формировать уважительное отношение, открытость, дружелюбие к сверстникам,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родителям, людям пожилого возраста, инвалидам.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AutoNum type="arabicPeriod" startAt="3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Воспитывать любовь и уважение к своей Родине, к своей нации, толерантное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отношение к представителям других национальностей.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AutoNum type="arabicPeriod" startAt="4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Воспитывать у детей непримиримости к проявлению жестокости, насилия к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природе, людям, ко всему окружающему миру.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spcAft>
                <a:spcPts val="0"/>
              </a:spcAft>
              <a:buAutoNum type="arabicPeriod" startAt="5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Развивать коммуникативные способности как основного признака личности,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обладающей толерантным сознанием; познавательную активность, творчество </a:t>
            </a: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фантазию.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6.   Консолидация и координация деятельности школы, семьи, общественности.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3628" y="4869160"/>
            <a:ext cx="66967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lnSpc>
                <a:spcPct val="115000"/>
              </a:lnSpc>
              <a:spcAft>
                <a:spcPts val="0"/>
              </a:spcAft>
            </a:pPr>
            <a:r>
              <a:rPr lang="ru-RU" sz="2000" b="1" u="none" strike="noStrike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Направления и формы реализации проекта:</a:t>
            </a:r>
            <a:endParaRPr lang="ru-RU" sz="2000" b="1" u="none" strike="noStrike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u="none" strike="noStrike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Работа с общественностью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u="none" strike="noStrike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Работа с родителями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u="none" strike="noStrike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Работа с обучающимися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2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27688"/>
            <a:ext cx="5816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none" strike="noStrike" spc="300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конкурс рисунков на тему «Мы вместе»</a:t>
            </a:r>
            <a:endParaRPr lang="ru-RU" spc="3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Лена\Desktop\на сайт\Рисунки\выставка рисунк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" y="836712"/>
            <a:ext cx="9114409" cy="453119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75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49762"/>
            <a:ext cx="3067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kern="50" spc="600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КЛАССНЫЕ ЧАСЫ</a:t>
            </a:r>
            <a:endParaRPr lang="ru-RU" sz="1600" b="1" spc="6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Лена\Desktop\на сайт\6 А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710" y="3275627"/>
            <a:ext cx="5219328" cy="3456384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ена\Desktop\на сайт\6 А 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94105"/>
            <a:ext cx="4839865" cy="340659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ена\Desktop\на сайт\6А 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41684"/>
            <a:ext cx="3320402" cy="243897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ена\Desktop\на сайт\6А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26045"/>
            <a:ext cx="1797188" cy="26549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Лена\Desktop\на сайт\6а 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21709"/>
            <a:ext cx="1833731" cy="26549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84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Лена\Desktop\на сайт\4 Б 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9" r="38301" b="2705"/>
          <a:stretch/>
        </p:blipFill>
        <p:spPr bwMode="auto">
          <a:xfrm>
            <a:off x="6231575" y="116632"/>
            <a:ext cx="2816636" cy="194421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ена\Desktop\на сайт\4 Б беседа что такое толерантность Пастухова Л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2" b="10677"/>
          <a:stretch/>
        </p:blipFill>
        <p:spPr bwMode="auto">
          <a:xfrm>
            <a:off x="827584" y="3046549"/>
            <a:ext cx="7553810" cy="370445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ена\Desktop\на сайт\4 Б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5" r="19385"/>
          <a:stretch/>
        </p:blipFill>
        <p:spPr bwMode="auto">
          <a:xfrm>
            <a:off x="170595" y="116632"/>
            <a:ext cx="4566805" cy="316835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ена\Desktop\на сайт\4 Б 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9" r="3421" b="6902"/>
          <a:stretch/>
        </p:blipFill>
        <p:spPr bwMode="auto">
          <a:xfrm>
            <a:off x="4860032" y="1573382"/>
            <a:ext cx="1728192" cy="171160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38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Лена\Desktop\на сайт\5 Б 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8" r="7379"/>
          <a:stretch/>
        </p:blipFill>
        <p:spPr bwMode="auto">
          <a:xfrm>
            <a:off x="1535635" y="3140969"/>
            <a:ext cx="5802425" cy="347086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Лена\Desktop\на сайт\5 Б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6653"/>
            <a:ext cx="4488471" cy="286431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ена\Desktop\на сайт\5 Б домик дружбы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9" r="24270"/>
          <a:stretch/>
        </p:blipFill>
        <p:spPr bwMode="auto">
          <a:xfrm>
            <a:off x="5272822" y="260648"/>
            <a:ext cx="3623969" cy="288032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39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03538"/>
            <a:ext cx="418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300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Неделя английского языка</a:t>
            </a:r>
            <a:endParaRPr lang="ru-RU" b="1" spc="3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Лена\Desktop\на сайт\DSC_05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56" y="562027"/>
            <a:ext cx="8505401" cy="600267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58" y="591189"/>
            <a:ext cx="7438355" cy="5577305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41207"/>
            <a:ext cx="7477611" cy="5603795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72039"/>
            <a:ext cx="7430500" cy="5583370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11"/>
          <a:stretch/>
        </p:blipFill>
        <p:spPr bwMode="auto">
          <a:xfrm>
            <a:off x="293196" y="641207"/>
            <a:ext cx="8534261" cy="5549558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3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91402"/>
            <a:ext cx="5239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600" dirty="0" smtClean="0">
                <a:solidFill>
                  <a:srgbClr val="FFC000"/>
                </a:solidFill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«Фестиваль народов мира»</a:t>
            </a:r>
            <a:endParaRPr lang="ru-RU" b="1" spc="6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Users\Лена\Desktop\на сайт\начальная школ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75" y="460734"/>
            <a:ext cx="6624736" cy="609016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95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Лена\Desktop\на сайт\1 Б класс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t="12097" b="15053"/>
          <a:stretch/>
        </p:blipFill>
        <p:spPr bwMode="auto">
          <a:xfrm>
            <a:off x="171091" y="548680"/>
            <a:ext cx="8763805" cy="439248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Лена\Desktop\на сайт\3 Б клас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228773"/>
            <a:ext cx="7260045" cy="640408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Лена\Desktop\на сайт\4 А клас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5" y="132439"/>
            <a:ext cx="8108127" cy="659439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Лена\Desktop\на сайт\2 класс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95" y="165573"/>
            <a:ext cx="7156326" cy="631186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Лена\Desktop\на сайт\3 А класс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10" b="9810"/>
          <a:stretch/>
        </p:blipFill>
        <p:spPr bwMode="auto">
          <a:xfrm>
            <a:off x="1276629" y="229899"/>
            <a:ext cx="6552728" cy="651887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1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Лена</cp:lastModifiedBy>
  <cp:revision>27</cp:revision>
  <dcterms:created xsi:type="dcterms:W3CDTF">2015-03-22T12:39:36Z</dcterms:created>
  <dcterms:modified xsi:type="dcterms:W3CDTF">2015-10-21T18:24:40Z</dcterms:modified>
</cp:coreProperties>
</file>