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92" r:id="rId4"/>
    <p:sldId id="283" r:id="rId5"/>
    <p:sldId id="291" r:id="rId6"/>
    <p:sldId id="293" r:id="rId7"/>
    <p:sldId id="294" r:id="rId8"/>
    <p:sldId id="290" r:id="rId9"/>
    <p:sldId id="295" r:id="rId10"/>
    <p:sldId id="296" r:id="rId11"/>
    <p:sldId id="278" r:id="rId12"/>
    <p:sldId id="287" r:id="rId13"/>
    <p:sldId id="286" r:id="rId14"/>
    <p:sldId id="288" r:id="rId15"/>
    <p:sldId id="28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Глобус\Globu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188641"/>
            <a:ext cx="5796136" cy="1008112"/>
          </a:xfrm>
        </p:spPr>
        <p:txBody>
          <a:bodyPr>
            <a:normAutofit/>
          </a:bodyPr>
          <a:lstStyle>
            <a:lvl1pPr>
              <a:defRPr sz="4800" b="1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5013176"/>
            <a:ext cx="4922896" cy="73692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5051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6984776" cy="6480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5400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752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K:\ProPowerPoint\Шаблоны\В работе\Глобус\GlobusSlid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31750" y="115888"/>
            <a:ext cx="720407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843597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7485063" y="6550025"/>
            <a:ext cx="1616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ru-RU" sz="1400">
                <a:solidFill>
                  <a:srgbClr val="215968"/>
                </a:solidFill>
                <a:latin typeface="Ariston" pitchFamily="66" charset="0"/>
              </a:rPr>
              <a:t>ProPowerPoint.Ru</a:t>
            </a:r>
            <a:endParaRPr lang="ru-RU" altLang="ru-RU" sz="1400">
              <a:solidFill>
                <a:srgbClr val="215968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8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chto-takoe-lyubov.net/stixi-pro-gory/" TargetMode="External"/><Relationship Id="rId2" Type="http://schemas.openxmlformats.org/officeDocument/2006/relationships/hyperlink" Target="https://wikiway.com/nepal/gimalai/photo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nsportal.ru/ap/library/nauchno-tekhnicheskoe-tvorchestvo/2016/06/19/nauchno-issledovatelskaya-rabota-everest" TargetMode="External"/><Relationship Id="rId4" Type="http://schemas.openxmlformats.org/officeDocument/2006/relationships/hyperlink" Target="https://infourok.ru/issledovatelskaya-rabota-po-teme-gori-710917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88640"/>
            <a:ext cx="9013926" cy="6480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Подюжская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средняя школа имени В.А. Абрамова</a:t>
            </a: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1" y="4869160"/>
            <a:ext cx="4392488" cy="1988840"/>
          </a:xfrm>
        </p:spPr>
        <p:txBody>
          <a:bodyPr/>
          <a:lstStyle/>
          <a:p>
            <a:pPr algn="r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Руководитель: Краева Е.П., учитель географии</a:t>
            </a:r>
          </a:p>
          <a:p>
            <a:pPr algn="r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Автор проекта: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Наумцев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Артём ученик 6Б класса</a:t>
            </a:r>
            <a:endParaRPr lang="ru-RU" altLang="ru-RU" sz="24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716016" y="1196752"/>
            <a:ext cx="424847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 по географии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«Гималаи-величайшие горы мира»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Покорители Гималаев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4822354" cy="32128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5652120" y="1700808"/>
            <a:ext cx="3384376" cy="37856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25-летний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Шерпа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 Непала установил новый рекорд, быстрее всех поднявшись на самую высокую гору мира Эверест.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Пемба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Дорджие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Шерпа дошел от базового лагеря до вершины за 12 часов 45 минут.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37112"/>
            <a:ext cx="4295711" cy="2420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2285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6912768" cy="1008112"/>
          </a:xfrm>
        </p:spPr>
        <p:txBody>
          <a:bodyPr/>
          <a:lstStyle/>
          <a:p>
            <a:pPr algn="l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Природная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особенность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501008"/>
            <a:ext cx="8835300" cy="43924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Муссонные дожди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Четыре месяца в году с юга на север над Гималаями дуют мощные ветры - муссоны. Воздушные массы, насыщенные влагой, приносят на южные склоны проливные дожди. Там растут вечнозелёные влажные тропические леса, а вершины гор всегда покрыты снегами. К тому времени, когда гонимые муссоном воздушные массы переливают через хребты, они уже теряют основную часть влаги. Поэтому северные склоны Гималаев представляют собой горные степи с редкими сухими травами и кустарниками или полупустыни.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iron\Desktop\Гималаи\краева\16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109" y="160365"/>
            <a:ext cx="5205703" cy="3645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24769"/>
            <a:ext cx="3121025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357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Люди и  Гималаи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7416824" cy="54006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Исчезающие леса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Вода тающих льдов и снегов, которые покрывают вершины Гималаев, питает несколько крупных рек, которые текут по территории Индии, Пакистана, и Бангладеш. Однако Гималаи меняются. За последние 30-40 лет население Непала, проживающее на южных склонов Гималаев, удвоилось, и люди стали ощущать недостаток пищи и древесины. В результате расчистки территорий для новых пастбищ и полей, а также заготовки топливной древесины было вырублено более двух третей деревьев.</a:t>
            </a:r>
          </a:p>
          <a:p>
            <a:pPr marL="0" indent="0" algn="just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Наводнения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Раньше корни деревьев растущих на склонах Гималаев, всасывали воду из почвы и скрепляли грунт, препятствуя его размыванию. Теперь, когда деревьев в Гималаях стало меньше, почва во время дождей вымывается и попадает в реки. Это приводит к тому, что реки переполняются, а в долинах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Индии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Бангладеш нередко случаются наводнения.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106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3958109" cy="504056"/>
          </a:xfrm>
        </p:spPr>
        <p:txBody>
          <a:bodyPr/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Расплата за популярность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3" y="1268760"/>
            <a:ext cx="3672409" cy="5589240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Серьёзная проблема для Джомолунгмы и других гор Гималаев - мусор, который оставляют многочисленные альпинистские экспедиции и туристы, посещающие этот регион. За долгие годы здесь скопилось огромное количество различных отходов. Из-за низкой температуры мусор не разлагается, а так лежит десятилетиями.</a:t>
            </a:r>
          </a:p>
        </p:txBody>
      </p:sp>
      <p:pic>
        <p:nvPicPr>
          <p:cNvPr id="4099" name="Picture 3" descr="C:\Users\iron\Desktop\Гималаи\краева\13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511456"/>
            <a:ext cx="5652120" cy="438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iron\Desktop\Гималаи\краева\17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865" y="-32289"/>
            <a:ext cx="3373023" cy="469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83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7416824" cy="54006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Горы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вправду очень интересные творения природы, которые заставляют человека поражаться даже только одной красоте этих вершин, не считая их величия, размера и так называемой мощи. В ходе изучения темы я узнал, где расположены Гималаи и собрал информацию о них. Гималаи самые высокие горы мира, находящиеся на материке Евразия.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55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1.Энциклопедия тайн и загадок. Удивительная планета.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2.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wikiway.com/nepal/gimalai/photo/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3"/>
              </a:rPr>
              <a:t>http://chto-takoe-lyubov.net/stixi-pro-gory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4"/>
              </a:rPr>
              <a:t>https://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infourok.ru/issledovatelskaya-rabota-po-teme-gori-710917.html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5"/>
              </a:rPr>
              <a:t>https://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nsportal.ru/ap/library/nauchno-tekhnicheskoe-tvorchestvo/2016/06/19/nauchno-issledovatelskaya-rabota-everest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46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3168352" cy="5661248"/>
          </a:xfr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r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Седые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мудрые,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Суровые, трудные,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сине-далёкие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гордо-высокие,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долинах цветущие,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вершинам зовущие,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туманом в расщелинах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эхом прострелены,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снежными шапками,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каменьями шаткими,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орлами парящими,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тайны хранящие -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ГОРЫ.</a:t>
            </a: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1556792"/>
            <a:ext cx="5868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404" y="3022465"/>
            <a:ext cx="573405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9069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5616624" cy="540060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Горы – величайшие и чрезвычайно красивые образования на Земле.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24% земной суши приходится на горные системы. В них берёт начало большинство рек и живёт до 10% населения планеты. Горы оказывают существенное влияние на погоду. Лесные хозяйства выращивают на склонах леса, с тем, чтобы потом получать древесину. В горах добывают самые разные ценные минералы и полезные ископаемые.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Давайте совершим виртуальное путешествие  к самым высоким горам всех континентов Земли.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48264" y="198884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База данных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890324"/>
            <a:ext cx="3127248" cy="415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19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8928992" cy="558924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Актуальность: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Мало найдётся на Земле мест, сравнимых  по красоте с горами. Они всегда манили, и будут манить к себе людей.  Горы возникают от столкновения материковых литосферных  плит, из которых состоит земная кора. Сегодня познакомимся с самыми высокими горами из шести континентов.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Гималаи самые высокие горы мира, находящиеся на материке Евразия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собрать информацию о Гималаях. 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Изучить карту мира и по шкале высот определить самые высокие горы на   Земле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Изучить литературу по данной теме.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Сделать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выводы.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4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Создать презентацию.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5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Представить свою работу на НПК и на уроке географии.</a:t>
            </a:r>
          </a:p>
          <a:p>
            <a:pPr marL="0" indent="0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Планируемый результат: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Узнаю о  самых высоких горах мира, а также, где они находятся.</a:t>
            </a:r>
          </a:p>
        </p:txBody>
      </p:sp>
    </p:spTree>
    <p:extLst>
      <p:ext uri="{BB962C8B-B14F-4D97-AF65-F5344CB8AC3E}">
        <p14:creationId xmlns:p14="http://schemas.microsoft.com/office/powerpoint/2010/main" val="352740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 такое горы?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016" y="1268413"/>
            <a:ext cx="5121264" cy="540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397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Громадные горные хребты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iron\Desktop\Гималаи\краева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20072" y="1457323"/>
            <a:ext cx="3892236" cy="5400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251520" y="1196752"/>
            <a:ext cx="47525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Миллионы лет назад никаких Гималаев не существовало. На их месте находилось обширное плоское дно океана. Гималаи начали формироваться примерно 50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млн.лет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назад, когда столкнулись две литосферные плиты. Породы на границах плит стали  сминаться в огромные складки, вспучиваясь, они образовали цепь громадных горных хребтов.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48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4509120"/>
            <a:ext cx="88569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Гимала́и</a:t>
            </a:r>
            <a:r>
              <a:rPr lang="en-US" altLang="ja-JP" sz="20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высочайшая горная система Земли. Гималаи расположены между Тибетским нагорьем (на севере) и Индо-Гангской равниной (на юге).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Гималаи раскинулись на территории Индии, Непала, Китая (Тибетский автономный район), Пакистана,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Бутана. Горная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система Гималаев на стыке Центральной и Южной Азии имеет свыше 2900 км в длину и около 350 км в ширину. Средняя высота гребней около 6 км, максимальная 8848 м — гора Джомолунгма (Эверест).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0"/>
            <a:ext cx="8856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Географическое 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положение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95349"/>
            <a:ext cx="4752528" cy="32509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7105"/>
            <a:ext cx="3456384" cy="4518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493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7128792" cy="1124744"/>
          </a:xfrm>
        </p:spPr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Эверест – желанный трофей!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4545344" cy="5472608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Гималаях находятся высочайшие вершины мира, самая высокая из которых - Джомолунгма (Эверест) -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8848 м.(Азия).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Эта горная система образует гигантский барьер, отделяющий Индию и Непал от Тибета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многих альпинистов эта гора является самым желанным трофеем. </a:t>
            </a:r>
          </a:p>
        </p:txBody>
      </p:sp>
      <p:pic>
        <p:nvPicPr>
          <p:cNvPr id="4098" name="Picture 2" descr="C:\Users\iron\Desktop\Гималаи\краева\12 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856" y="1524496"/>
            <a:ext cx="4419144" cy="5216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195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1"/>
            <a:ext cx="3888432" cy="1073079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Покорители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Гималаев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179510" y="1439452"/>
            <a:ext cx="444624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Первый покоритель Эвереста Эдмунд Хиллари.</a:t>
            </a:r>
          </a:p>
          <a:p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Э.Хиллари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родился 20 июля 1919 году.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1951году он принял участие в экспедиции Эрика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Шиптона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Эверест. Однако успешным оказалось лишь его второе восхождение в 1953 году.</a:t>
            </a:r>
          </a:p>
        </p:txBody>
      </p:sp>
      <p:pic>
        <p:nvPicPr>
          <p:cNvPr id="6146" name="Picture 2" descr="C:\Users\iron\Desktop\Гималаи\краева\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341" y="68293"/>
            <a:ext cx="4371659" cy="30218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41" y="4942839"/>
            <a:ext cx="2890272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5724128" y="3390312"/>
            <a:ext cx="3312368" cy="341632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чудесными пейзажами скрывается немало опасностей. Низкая температура и пронизывающий ветер на больших высотах стоили жизни многим, даже самым опытным, альпинистам. </a:t>
            </a:r>
          </a:p>
        </p:txBody>
      </p:sp>
    </p:spTree>
    <p:extLst>
      <p:ext uri="{BB962C8B-B14F-4D97-AF65-F5344CB8AC3E}">
        <p14:creationId xmlns:p14="http://schemas.microsoft.com/office/powerpoint/2010/main" val="48558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u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Globus</Template>
  <TotalTime>375</TotalTime>
  <Words>791</Words>
  <Application>Microsoft Office PowerPoint</Application>
  <PresentationFormat>Экран (4:3)</PresentationFormat>
  <Paragraphs>66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ＭＳ Ｐゴシック</vt:lpstr>
      <vt:lpstr>Arial</vt:lpstr>
      <vt:lpstr>Ariston</vt:lpstr>
      <vt:lpstr>Calibri</vt:lpstr>
      <vt:lpstr>Times New Roman</vt:lpstr>
      <vt:lpstr>Globus</vt:lpstr>
      <vt:lpstr>Муниципальное бюджетное общеобразовательное учреждение  «Подюжская средняя школа имени В.А. Абрамова</vt:lpstr>
      <vt:lpstr>Презентация PowerPoint</vt:lpstr>
      <vt:lpstr>Презентация PowerPoint</vt:lpstr>
      <vt:lpstr>Презентация PowerPoint</vt:lpstr>
      <vt:lpstr>Что такое горы?</vt:lpstr>
      <vt:lpstr>Громадные горные хребты</vt:lpstr>
      <vt:lpstr>Презентация PowerPoint</vt:lpstr>
      <vt:lpstr>Эверест – желанный трофей!</vt:lpstr>
      <vt:lpstr>Покорители  Гималаев</vt:lpstr>
      <vt:lpstr>Покорители Гималаев</vt:lpstr>
      <vt:lpstr>Природная  особенность</vt:lpstr>
      <vt:lpstr>Люди и  Гималаи</vt:lpstr>
      <vt:lpstr>Расплата за популярность</vt:lpstr>
      <vt:lpstr>Вывод</vt:lpstr>
      <vt:lpstr>Литература</vt:lpstr>
    </vt:vector>
  </TitlesOfParts>
  <Company>Krokoz™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§19 Загрязнение окружающей среды</dc:title>
  <dc:creator>Колян</dc:creator>
  <dc:description>http://propowerpoint.ru - Бесплатные шаблоны для презентаций. Полезные советы и уроки  PowerPoint .</dc:description>
  <cp:lastModifiedBy>Краева</cp:lastModifiedBy>
  <cp:revision>54</cp:revision>
  <dcterms:created xsi:type="dcterms:W3CDTF">2017-12-20T12:23:15Z</dcterms:created>
  <dcterms:modified xsi:type="dcterms:W3CDTF">2019-12-19T12:06:22Z</dcterms:modified>
</cp:coreProperties>
</file>