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76" r:id="rId3"/>
    <p:sldId id="264" r:id="rId4"/>
    <p:sldId id="263" r:id="rId5"/>
    <p:sldId id="269" r:id="rId6"/>
    <p:sldId id="273" r:id="rId7"/>
    <p:sldId id="265" r:id="rId8"/>
    <p:sldId id="266" r:id="rId9"/>
    <p:sldId id="267" r:id="rId10"/>
    <p:sldId id="272" r:id="rId11"/>
    <p:sldId id="274" r:id="rId12"/>
    <p:sldId id="277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5" autoAdjust="0"/>
    <p:restoredTop sz="94660"/>
  </p:normalViewPr>
  <p:slideViewPr>
    <p:cSldViewPr>
      <p:cViewPr varScale="1">
        <p:scale>
          <a:sx n="103" d="100"/>
          <a:sy n="103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01952-0D69-4D44-A724-EE41CAF2D639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F8116-3798-4F96-94FE-32A22D9334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113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F8116-3798-4F96-94FE-32A22D93349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677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12/19/2019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14400" y="381000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Подюжская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 имени В.А. Абрамова»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1371600"/>
            <a:ext cx="7804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 по географии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5908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«Жилища народов России»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0" y="4800600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Краева Е.П., учитель географии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работы: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Костеневич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Юлия, ученица 6-б класса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58616" cy="114300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яРАНГА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0600" y="1268760"/>
            <a:ext cx="3949824" cy="53976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Яра́нга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яраӈы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жилище, дом) — традиционное переносное или стационарное жилище чукчей. Аналогичные жилища имеются и у некоторых других народов северо-востока Сибири: эскимосов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мыӈтыӷак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коряков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юраӈы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эвенов, юкагиров. Имеет купольную форму и высоту от 3,5 до 4,7 метра и диаметр от 5,7 до 7-8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68760"/>
            <a:ext cx="3953172" cy="2515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989162"/>
            <a:ext cx="3953172" cy="2632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   В  ходе работы над проектом  мы познакомились с многообразием видов жилища человека. Также мы  узнали, что   с давних пор вид жилища зависел от образа жизни человека . Если он  переезжал с места на место, то нужно было быстро разбирать, удобно перевозить  и быстро строить жилище. Поэтому  у кочевых народов внешний вид и строение жилищ похожи. Почти все они  строятся с помощью шестов и шкур животных. 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1.https://www.rgo.ru/ru/sobytiya/festival-rgo-2017/zhilishcha-narodov-rossii</a:t>
            </a:r>
          </a:p>
          <a:p>
            <a:pPr marL="0" indent="0">
              <a:buNone/>
            </a:pPr>
            <a:r>
              <a:rPr lang="en-US" dirty="0"/>
              <a:t>2.https://www.gazeta.ru/realty/2015/07/11_a_6865549.shtml </a:t>
            </a:r>
          </a:p>
          <a:p>
            <a:pPr marL="0" indent="0">
              <a:buNone/>
            </a:pPr>
            <a:r>
              <a:rPr lang="en-US" dirty="0"/>
              <a:t>3.https://ru.wikipedia.org/wiki/%D0%A0%D1%83%D1%81%D1%81%D0%BA%D0%BE%D0%B5_%D1%82%D1%80%D0%B0%D0%B4%D0%B8%D1%86%D0%B8%D0%BE%D0%BD%D0%BD%D0%BE%D0%B5_%D0%B6%D0%B8%D0%BB%D0%B8%D1%89%D0%B5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0888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6705600"/>
          </a:xfrm>
        </p:spPr>
        <p:txBody>
          <a:bodyPr/>
          <a:lstStyle/>
          <a:p>
            <a:r>
              <a:rPr lang="en-US" b="1" dirty="0" smtClean="0"/>
              <a:t>              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за внимание!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126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052736"/>
            <a:ext cx="8839200" cy="5957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Дом для каждого человека — это не просто место уединения и отдыха, а самая настоящая крепость, которая защищает от непогоды, позволяет чувствовать себя комфортно и уверенно. Люди всегда стремились сделать свое жилище как можно более крепким и комфортным, даже в те времена, когда достигнуть этого было крайне сложно. И мне стало интересно, как называются и как выглядят жилища народов России.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Цель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Изучить типы жилищ народов России.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литературу по данной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жилищ народов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особенности в зависимости от природных условий, климата и наличия строительного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«Жилища народов России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работу на НПК.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Жилища людей в разных уголках нашей Родины отличаются друг от друга, это связано с разными природными условиями.  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22585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Жильё - это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54162"/>
            <a:ext cx="8763000" cy="50752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Жили́ще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Жильё — традиционное, постройка (сооружение) или природное укрытие, приспособленное для обитания человека, людей и некоторых животных.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иб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733800"/>
            <a:ext cx="3929058" cy="2455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4191000"/>
            <a:ext cx="3442447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382000" cy="609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ЖИЛИЩЕ ДЛЯ ЧЕЛОВЕКА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668072" cy="4739357"/>
          </a:xfrm>
        </p:spPr>
        <p:txBody>
          <a:bodyPr>
            <a:normAutofit fontScale="85000" lnSpcReduction="10000"/>
          </a:bodyPr>
          <a:lstStyle/>
          <a:p>
            <a:pPr>
              <a:buNone/>
              <a:defRPr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endParaRPr lang="ru-RU" sz="3000" dirty="0" smtClean="0"/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древних времён дома у разных народов России различны. Особые черты традиционного жилища разных народов зависят от особенностей природы, от своеобразия хозяйственной жизни, от различий в религиозных представлениях. Однако есть и большое сходство. Это помогает нам лучше понимать друг друга и взаимно уважать обычаи и традиции разных народов мира, быть гостеприимными и с достоинством представлять другим людям культуру своего народа. Знать историю народа, его быт необходимо, так как это часть истории, которую нельзя забывать.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2286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Балаган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143000"/>
            <a:ext cx="44958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имнее жилище якутов. На бревенчатом каркасе укреплялись наклонные стены из тонких жердей, обмазанных глиной. Низкая пологая крыша покрывалась корой и землёй. В маленькие окна вставлялись куски льда. Вход ориентирован на восток и прикрыт навесом. С западной стороны к балагану пристраивали хлев для скота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905000"/>
            <a:ext cx="3995300" cy="2651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2362200" cy="1143000"/>
          </a:xfrm>
        </p:spPr>
        <p:txBody>
          <a:bodyPr/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Ураса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1196752"/>
            <a:ext cx="3682752" cy="56612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Урасá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летнее жилище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якутов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конусообразный шалаш из жердей, обтянутый берестой. Длинные, жерди, поставленные по кругу, сверху скрепляли деревянным обручем. Изнутри каркас окрашивали в красновато-коричневый цвет отваром ольховой коры. Дверь делали в виде берестяного занавеса, украшенного народными узорами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79F5E113-C447-4FEF-A693-1A51357290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4320480" cy="2618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290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Землянка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124743"/>
            <a:ext cx="3754760" cy="573325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строение является одним из древнейших утеплённых жилищ народов России. 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Стена и пол землянки представляли собой вырытую в земле на глубин. Крышу делали из теса и покрывали толстым слоем соломы и земли. Стены также укрепляли бревнами и присыпали снаружи землей, а пол обмазывали глиной.</a:t>
            </a:r>
          </a:p>
          <a:p>
            <a:endParaRPr lang="ru-RU" sz="4200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527" y="1419860"/>
            <a:ext cx="4300473" cy="3257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2819400" cy="9906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Изба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196752"/>
            <a:ext cx="3466728" cy="56612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Традиционная русская изба возводилась из бревен, при этом, основным инструментом был топор. С его помощью на конце каждого бревна делали небольшое углубление, в которое закрепляли следующее бревно. Таким образом, постепенно возводились стены. Крышу обычно делали двускатной, что позволяло экономить материал. Для того, чтобы в избе было тепло, между бревнами клали лесной мох. Он при оседании дома становился плотным и закрывал все щели..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 descr="иб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414169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2766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Сакля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96752"/>
            <a:ext cx="3960440" cy="55446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Это каменное сооружение — традиционное жилище жителей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Кавказа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Самые первые сакли были однокомнатными с земляным полом и не имели окон. Крыша была плоской и в ней находилось отверстие для выхода дыма. В горной местности сакли примыкают друг к другу в виде террас. При этом, крыша одного жилища является полом для другого.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564904"/>
            <a:ext cx="3977208" cy="2388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745</Words>
  <Application>Microsoft Office PowerPoint</Application>
  <PresentationFormat>Экран (4:3)</PresentationFormat>
  <Paragraphs>45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Презентация PowerPoint</vt:lpstr>
      <vt:lpstr>Презентация PowerPoint</vt:lpstr>
      <vt:lpstr>Жильё - это</vt:lpstr>
      <vt:lpstr>ЖИЛИЩЕ ДЛЯ ЧЕЛОВЕКА</vt:lpstr>
      <vt:lpstr>Балаган</vt:lpstr>
      <vt:lpstr>Ураса</vt:lpstr>
      <vt:lpstr>Землянка</vt:lpstr>
      <vt:lpstr>Изба</vt:lpstr>
      <vt:lpstr>Сакля</vt:lpstr>
      <vt:lpstr>яРАНГА</vt:lpstr>
      <vt:lpstr>Заключение</vt:lpstr>
      <vt:lpstr>Литература</vt:lpstr>
      <vt:lpstr>                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«Подюжкая  Средняя школа имени В.А. абрамова» проектная работа по географии. </dc:title>
  <dc:creator>Краева</dc:creator>
  <cp:lastModifiedBy>Краева</cp:lastModifiedBy>
  <cp:revision>36</cp:revision>
  <dcterms:created xsi:type="dcterms:W3CDTF">2019-12-13T11:18:15Z</dcterms:created>
  <dcterms:modified xsi:type="dcterms:W3CDTF">2019-12-19T06:57:01Z</dcterms:modified>
</cp:coreProperties>
</file>